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DE0000"/>
    <a:srgbClr val="E60000"/>
    <a:srgbClr val="FF3333"/>
    <a:srgbClr val="FF4F4F"/>
    <a:srgbClr val="BCD6DA"/>
    <a:srgbClr val="8DBBC1"/>
    <a:srgbClr val="78AFB6"/>
    <a:srgbClr val="7DB2B9"/>
    <a:srgbClr val="C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8C548F-CEF0-0599-DC9D-BFD60DDFFA38}" v="2" dt="2025-11-16T17:25:18.664"/>
    <p1510:client id="{CBF73B45-DDF8-44DD-A442-D7F5BAB3A7C7}" v="180" dt="2025-11-15T22:57:25.571"/>
    <p1510:client id="{FE698E66-34D7-0F51-6F5A-D259DC229A90}" v="59" dt="2025-11-15T22:58:08.6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6/11/relationships/changesInfo" Target="changesInfos/changesInfo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bek, Richard A" userId="1ab3adf5-9888-4687-bda5-2e85713a987e" providerId="ADAL" clId="{62AE8F2E-5498-4DCC-98C2-874EDC729A7E}"/>
    <pc:docChg chg="undo redo custSel addSld delSld modSld sldOrd modMainMaster addSection delSection modSection">
      <pc:chgData name="Sebek, Richard A" userId="1ab3adf5-9888-4687-bda5-2e85713a987e" providerId="ADAL" clId="{62AE8F2E-5498-4DCC-98C2-874EDC729A7E}" dt="2025-11-15T22:57:25.571" v="2744" actId="207"/>
      <pc:docMkLst>
        <pc:docMk/>
      </pc:docMkLst>
      <pc:sldChg chg="addSp delSp modSp add mod ord modTransition">
        <pc:chgData name="Sebek, Richard A" userId="1ab3adf5-9888-4687-bda5-2e85713a987e" providerId="ADAL" clId="{62AE8F2E-5498-4DCC-98C2-874EDC729A7E}" dt="2025-11-15T22:57:25.571" v="2744" actId="207"/>
        <pc:sldMkLst>
          <pc:docMk/>
          <pc:sldMk cId="0" sldId="256"/>
        </pc:sldMkLst>
        <pc:spChg chg="mod ord topLvl">
          <ac:chgData name="Sebek, Richard A" userId="1ab3adf5-9888-4687-bda5-2e85713a987e" providerId="ADAL" clId="{62AE8F2E-5498-4DCC-98C2-874EDC729A7E}" dt="2025-11-15T17:32:18.404" v="523" actId="1076"/>
          <ac:spMkLst>
            <pc:docMk/>
            <pc:sldMk cId="0" sldId="256"/>
            <ac:spMk id="4" creationId="{00000000-0000-0000-0000-000000000000}"/>
          </ac:spMkLst>
        </pc:spChg>
        <pc:spChg chg="mod topLvl">
          <ac:chgData name="Sebek, Richard A" userId="1ab3adf5-9888-4687-bda5-2e85713a987e" providerId="ADAL" clId="{62AE8F2E-5498-4DCC-98C2-874EDC729A7E}" dt="2025-11-15T17:43:57.320" v="639" actId="164"/>
          <ac:spMkLst>
            <pc:docMk/>
            <pc:sldMk cId="0" sldId="256"/>
            <ac:spMk id="5" creationId="{00000000-0000-0000-0000-000000000000}"/>
          </ac:spMkLst>
        </pc:spChg>
        <pc:spChg chg="mod topLvl">
          <ac:chgData name="Sebek, Richard A" userId="1ab3adf5-9888-4687-bda5-2e85713a987e" providerId="ADAL" clId="{62AE8F2E-5498-4DCC-98C2-874EDC729A7E}" dt="2025-11-15T17:43:53.888" v="638" actId="164"/>
          <ac:spMkLst>
            <pc:docMk/>
            <pc:sldMk cId="0" sldId="256"/>
            <ac:spMk id="7" creationId="{00000000-0000-0000-0000-000000000000}"/>
          </ac:spMkLst>
        </pc:spChg>
        <pc:spChg chg="mod topLvl">
          <ac:chgData name="Sebek, Richard A" userId="1ab3adf5-9888-4687-bda5-2e85713a987e" providerId="ADAL" clId="{62AE8F2E-5498-4DCC-98C2-874EDC729A7E}" dt="2025-11-15T17:43:51.075" v="637" actId="164"/>
          <ac:spMkLst>
            <pc:docMk/>
            <pc:sldMk cId="0" sldId="256"/>
            <ac:spMk id="9" creationId="{00000000-0000-0000-0000-000000000000}"/>
          </ac:spMkLst>
        </pc:spChg>
        <pc:spChg chg="mod topLvl">
          <ac:chgData name="Sebek, Richard A" userId="1ab3adf5-9888-4687-bda5-2e85713a987e" providerId="ADAL" clId="{62AE8F2E-5498-4DCC-98C2-874EDC729A7E}" dt="2025-11-15T17:44:00.560" v="640" actId="164"/>
          <ac:spMkLst>
            <pc:docMk/>
            <pc:sldMk cId="0" sldId="256"/>
            <ac:spMk id="11" creationId="{00000000-0000-0000-0000-000000000000}"/>
          </ac:spMkLst>
        </pc:spChg>
        <pc:spChg chg="mod topLvl">
          <ac:chgData name="Sebek, Richard A" userId="1ab3adf5-9888-4687-bda5-2e85713a987e" providerId="ADAL" clId="{62AE8F2E-5498-4DCC-98C2-874EDC729A7E}" dt="2025-11-15T17:43:57.320" v="639" actId="164"/>
          <ac:spMkLst>
            <pc:docMk/>
            <pc:sldMk cId="0" sldId="256"/>
            <ac:spMk id="13" creationId="{00000000-0000-0000-0000-000000000000}"/>
          </ac:spMkLst>
        </pc:spChg>
        <pc:spChg chg="mod topLvl">
          <ac:chgData name="Sebek, Richard A" userId="1ab3adf5-9888-4687-bda5-2e85713a987e" providerId="ADAL" clId="{62AE8F2E-5498-4DCC-98C2-874EDC729A7E}" dt="2025-11-15T17:43:53.888" v="638" actId="164"/>
          <ac:spMkLst>
            <pc:docMk/>
            <pc:sldMk cId="0" sldId="256"/>
            <ac:spMk id="14" creationId="{00000000-0000-0000-0000-000000000000}"/>
          </ac:spMkLst>
        </pc:spChg>
        <pc:spChg chg="mod topLvl">
          <ac:chgData name="Sebek, Richard A" userId="1ab3adf5-9888-4687-bda5-2e85713a987e" providerId="ADAL" clId="{62AE8F2E-5498-4DCC-98C2-874EDC729A7E}" dt="2025-11-15T17:43:51.075" v="637" actId="164"/>
          <ac:spMkLst>
            <pc:docMk/>
            <pc:sldMk cId="0" sldId="256"/>
            <ac:spMk id="15" creationId="{00000000-0000-0000-0000-000000000000}"/>
          </ac:spMkLst>
        </pc:spChg>
        <pc:spChg chg="mod topLvl">
          <ac:chgData name="Sebek, Richard A" userId="1ab3adf5-9888-4687-bda5-2e85713a987e" providerId="ADAL" clId="{62AE8F2E-5498-4DCC-98C2-874EDC729A7E}" dt="2025-11-15T17:44:00.560" v="640" actId="164"/>
          <ac:spMkLst>
            <pc:docMk/>
            <pc:sldMk cId="0" sldId="256"/>
            <ac:spMk id="16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8:26:24.238" v="820" actId="20577"/>
          <ac:spMkLst>
            <pc:docMk/>
            <pc:sldMk cId="0" sldId="256"/>
            <ac:spMk id="17" creationId="{00000000-0000-0000-0000-000000000000}"/>
          </ac:spMkLst>
        </pc:spChg>
        <pc:spChg chg="del mod">
          <ac:chgData name="Sebek, Richard A" userId="1ab3adf5-9888-4687-bda5-2e85713a987e" providerId="ADAL" clId="{62AE8F2E-5498-4DCC-98C2-874EDC729A7E}" dt="2025-11-15T17:26:58.704" v="448" actId="478"/>
          <ac:spMkLst>
            <pc:docMk/>
            <pc:sldMk cId="0" sldId="256"/>
            <ac:spMk id="18" creationId="{00000000-0000-0000-0000-000000000000}"/>
          </ac:spMkLst>
        </pc:spChg>
        <pc:spChg chg="mod topLvl">
          <ac:chgData name="Sebek, Richard A" userId="1ab3adf5-9888-4687-bda5-2e85713a987e" providerId="ADAL" clId="{62AE8F2E-5498-4DCC-98C2-874EDC729A7E}" dt="2025-11-15T17:20:38.576" v="367" actId="165"/>
          <ac:spMkLst>
            <pc:docMk/>
            <pc:sldMk cId="0" sldId="256"/>
            <ac:spMk id="20" creationId="{00000000-0000-0000-0000-000000000000}"/>
          </ac:spMkLst>
        </pc:spChg>
        <pc:spChg chg="add mod ord topLvl">
          <ac:chgData name="Sebek, Richard A" userId="1ab3adf5-9888-4687-bda5-2e85713a987e" providerId="ADAL" clId="{62AE8F2E-5498-4DCC-98C2-874EDC729A7E}" dt="2025-11-15T18:37:09.937" v="833" actId="164"/>
          <ac:spMkLst>
            <pc:docMk/>
            <pc:sldMk cId="0" sldId="256"/>
            <ac:spMk id="23" creationId="{126ACD2A-61BE-AB63-BA95-8FD939B6BD62}"/>
          </ac:spMkLst>
        </pc:spChg>
        <pc:spChg chg="add mod topLvl">
          <ac:chgData name="Sebek, Richard A" userId="1ab3adf5-9888-4687-bda5-2e85713a987e" providerId="ADAL" clId="{62AE8F2E-5498-4DCC-98C2-874EDC729A7E}" dt="2025-11-15T17:43:44.796" v="635" actId="164"/>
          <ac:spMkLst>
            <pc:docMk/>
            <pc:sldMk cId="0" sldId="256"/>
            <ac:spMk id="27" creationId="{C3C0F8D8-644D-8E8E-AD16-6F08296850CF}"/>
          </ac:spMkLst>
        </pc:spChg>
        <pc:spChg chg="add mod topLvl">
          <ac:chgData name="Sebek, Richard A" userId="1ab3adf5-9888-4687-bda5-2e85713a987e" providerId="ADAL" clId="{62AE8F2E-5498-4DCC-98C2-874EDC729A7E}" dt="2025-11-15T17:43:41.634" v="634" actId="164"/>
          <ac:spMkLst>
            <pc:docMk/>
            <pc:sldMk cId="0" sldId="256"/>
            <ac:spMk id="29" creationId="{E33D8BDA-9382-670C-A452-3BA9DA1A9E0C}"/>
          </ac:spMkLst>
        </pc:spChg>
        <pc:spChg chg="add mod topLvl">
          <ac:chgData name="Sebek, Richard A" userId="1ab3adf5-9888-4687-bda5-2e85713a987e" providerId="ADAL" clId="{62AE8F2E-5498-4DCC-98C2-874EDC729A7E}" dt="2025-11-15T17:43:38.122" v="633" actId="164"/>
          <ac:spMkLst>
            <pc:docMk/>
            <pc:sldMk cId="0" sldId="256"/>
            <ac:spMk id="31" creationId="{2D528689-4529-EA20-F930-72D5F5FD577C}"/>
          </ac:spMkLst>
        </pc:spChg>
        <pc:spChg chg="add mod topLvl">
          <ac:chgData name="Sebek, Richard A" userId="1ab3adf5-9888-4687-bda5-2e85713a987e" providerId="ADAL" clId="{62AE8F2E-5498-4DCC-98C2-874EDC729A7E}" dt="2025-11-15T17:43:48.092" v="636" actId="164"/>
          <ac:spMkLst>
            <pc:docMk/>
            <pc:sldMk cId="0" sldId="256"/>
            <ac:spMk id="33" creationId="{273EA2DD-2320-4981-E7F4-C1DCEC156BFF}"/>
          </ac:spMkLst>
        </pc:spChg>
        <pc:spChg chg="add mod topLvl">
          <ac:chgData name="Sebek, Richard A" userId="1ab3adf5-9888-4687-bda5-2e85713a987e" providerId="ADAL" clId="{62AE8F2E-5498-4DCC-98C2-874EDC729A7E}" dt="2025-11-15T17:43:44.796" v="635" actId="164"/>
          <ac:spMkLst>
            <pc:docMk/>
            <pc:sldMk cId="0" sldId="256"/>
            <ac:spMk id="35" creationId="{C41AA8E5-8690-4C2C-FF96-66785433D3CF}"/>
          </ac:spMkLst>
        </pc:spChg>
        <pc:spChg chg="add mod">
          <ac:chgData name="Sebek, Richard A" userId="1ab3adf5-9888-4687-bda5-2e85713a987e" providerId="ADAL" clId="{62AE8F2E-5498-4DCC-98C2-874EDC729A7E}" dt="2025-11-15T17:43:41.634" v="634" actId="164"/>
          <ac:spMkLst>
            <pc:docMk/>
            <pc:sldMk cId="0" sldId="256"/>
            <ac:spMk id="36" creationId="{7B5093F6-2137-0525-4ECD-3414F291A4A3}"/>
          </ac:spMkLst>
        </pc:spChg>
        <pc:spChg chg="add mod">
          <ac:chgData name="Sebek, Richard A" userId="1ab3adf5-9888-4687-bda5-2e85713a987e" providerId="ADAL" clId="{62AE8F2E-5498-4DCC-98C2-874EDC729A7E}" dt="2025-11-15T17:43:38.122" v="633" actId="164"/>
          <ac:spMkLst>
            <pc:docMk/>
            <pc:sldMk cId="0" sldId="256"/>
            <ac:spMk id="37" creationId="{D761F810-C088-157B-CB34-85777E7CB440}"/>
          </ac:spMkLst>
        </pc:spChg>
        <pc:spChg chg="add mod topLvl">
          <ac:chgData name="Sebek, Richard A" userId="1ab3adf5-9888-4687-bda5-2e85713a987e" providerId="ADAL" clId="{62AE8F2E-5498-4DCC-98C2-874EDC729A7E}" dt="2025-11-15T17:43:48.092" v="636" actId="164"/>
          <ac:spMkLst>
            <pc:docMk/>
            <pc:sldMk cId="0" sldId="256"/>
            <ac:spMk id="38" creationId="{D75704B8-CB76-311E-9D9A-A8638EAE59C2}"/>
          </ac:spMkLst>
        </pc:spChg>
        <pc:spChg chg="add mod">
          <ac:chgData name="Sebek, Richard A" userId="1ab3adf5-9888-4687-bda5-2e85713a987e" providerId="ADAL" clId="{62AE8F2E-5498-4DCC-98C2-874EDC729A7E}" dt="2025-11-15T17:45:18.358" v="760" actId="207"/>
          <ac:spMkLst>
            <pc:docMk/>
            <pc:sldMk cId="0" sldId="256"/>
            <ac:spMk id="59" creationId="{78058B88-0644-3E93-1F3F-B3BC34632683}"/>
          </ac:spMkLst>
        </pc:spChg>
        <pc:spChg chg="add mod">
          <ac:chgData name="Sebek, Richard A" userId="1ab3adf5-9888-4687-bda5-2e85713a987e" providerId="ADAL" clId="{62AE8F2E-5498-4DCC-98C2-874EDC729A7E}" dt="2025-11-15T17:43:38.122" v="633" actId="164"/>
          <ac:spMkLst>
            <pc:docMk/>
            <pc:sldMk cId="0" sldId="256"/>
            <ac:spMk id="60" creationId="{05B131EF-69C6-E8AB-D41B-0302F51A9B3B}"/>
          </ac:spMkLst>
        </pc:spChg>
        <pc:spChg chg="add mod">
          <ac:chgData name="Sebek, Richard A" userId="1ab3adf5-9888-4687-bda5-2e85713a987e" providerId="ADAL" clId="{62AE8F2E-5498-4DCC-98C2-874EDC729A7E}" dt="2025-11-15T17:43:44.796" v="635" actId="164"/>
          <ac:spMkLst>
            <pc:docMk/>
            <pc:sldMk cId="0" sldId="256"/>
            <ac:spMk id="61" creationId="{519C9D0F-74FB-AF11-3AAC-F5D0D2829469}"/>
          </ac:spMkLst>
        </pc:spChg>
        <pc:spChg chg="add mod topLvl">
          <ac:chgData name="Sebek, Richard A" userId="1ab3adf5-9888-4687-bda5-2e85713a987e" providerId="ADAL" clId="{62AE8F2E-5498-4DCC-98C2-874EDC729A7E}" dt="2025-11-15T21:09:08.793" v="2631" actId="207"/>
          <ac:spMkLst>
            <pc:docMk/>
            <pc:sldMk cId="0" sldId="256"/>
            <ac:spMk id="62" creationId="{7A068A86-D9EB-65EC-F9D1-A12F5AFEDBD8}"/>
          </ac:spMkLst>
        </pc:spChg>
        <pc:spChg chg="add mod">
          <ac:chgData name="Sebek, Richard A" userId="1ab3adf5-9888-4687-bda5-2e85713a987e" providerId="ADAL" clId="{62AE8F2E-5498-4DCC-98C2-874EDC729A7E}" dt="2025-11-15T17:43:53.888" v="638" actId="164"/>
          <ac:spMkLst>
            <pc:docMk/>
            <pc:sldMk cId="0" sldId="256"/>
            <ac:spMk id="63" creationId="{4A77CD1E-A2AB-0B3F-AB52-A999470D6428}"/>
          </ac:spMkLst>
        </pc:spChg>
        <pc:spChg chg="add mod topLvl">
          <ac:chgData name="Sebek, Richard A" userId="1ab3adf5-9888-4687-bda5-2e85713a987e" providerId="ADAL" clId="{62AE8F2E-5498-4DCC-98C2-874EDC729A7E}" dt="2025-11-15T17:43:51.075" v="637" actId="164"/>
          <ac:spMkLst>
            <pc:docMk/>
            <pc:sldMk cId="0" sldId="256"/>
            <ac:spMk id="64" creationId="{4E7ED180-DA03-7134-0A6F-1F948B030602}"/>
          </ac:spMkLst>
        </pc:spChg>
        <pc:spChg chg="add mod">
          <ac:chgData name="Sebek, Richard A" userId="1ab3adf5-9888-4687-bda5-2e85713a987e" providerId="ADAL" clId="{62AE8F2E-5498-4DCC-98C2-874EDC729A7E}" dt="2025-11-15T17:43:57.320" v="639" actId="164"/>
          <ac:spMkLst>
            <pc:docMk/>
            <pc:sldMk cId="0" sldId="256"/>
            <ac:spMk id="65" creationId="{09785C66-6B41-B955-E46F-D18C48F1638B}"/>
          </ac:spMkLst>
        </pc:spChg>
        <pc:spChg chg="add mod">
          <ac:chgData name="Sebek, Richard A" userId="1ab3adf5-9888-4687-bda5-2e85713a987e" providerId="ADAL" clId="{62AE8F2E-5498-4DCC-98C2-874EDC729A7E}" dt="2025-11-15T22:57:25.571" v="2744" actId="207"/>
          <ac:spMkLst>
            <pc:docMk/>
            <pc:sldMk cId="0" sldId="256"/>
            <ac:spMk id="66" creationId="{EB830AAC-9DBC-B4D9-E468-31E3FE373FC1}"/>
          </ac:spMkLst>
        </pc:spChg>
        <pc:grpChg chg="del mod">
          <ac:chgData name="Sebek, Richard A" userId="1ab3adf5-9888-4687-bda5-2e85713a987e" providerId="ADAL" clId="{62AE8F2E-5498-4DCC-98C2-874EDC729A7E}" dt="2025-11-15T17:20:38.576" v="367" actId="165"/>
          <ac:grpSpMkLst>
            <pc:docMk/>
            <pc:sldMk cId="0" sldId="256"/>
            <ac:grpSpMk id="19" creationId="{00000000-0000-0000-0000-000000000000}"/>
          </ac:grpSpMkLst>
        </pc:grpChg>
        <pc:grpChg chg="add del mod">
          <ac:chgData name="Sebek, Richard A" userId="1ab3adf5-9888-4687-bda5-2e85713a987e" providerId="ADAL" clId="{62AE8F2E-5498-4DCC-98C2-874EDC729A7E}" dt="2025-11-15T18:37:09.774" v="832" actId="165"/>
          <ac:grpSpMkLst>
            <pc:docMk/>
            <pc:sldMk cId="0" sldId="256"/>
            <ac:grpSpMk id="26" creationId="{B0EA8096-4DFE-E15A-54C6-8596A4BC30F5}"/>
          </ac:grpSpMkLst>
        </pc:grpChg>
        <pc:grpChg chg="mod">
          <ac:chgData name="Sebek, Richard A" userId="1ab3adf5-9888-4687-bda5-2e85713a987e" providerId="ADAL" clId="{62AE8F2E-5498-4DCC-98C2-874EDC729A7E}" dt="2025-11-15T17:27:50.642" v="457" actId="164"/>
          <ac:grpSpMkLst>
            <pc:docMk/>
            <pc:sldMk cId="0" sldId="256"/>
            <ac:grpSpMk id="39" creationId="{238F00C0-666C-453E-C3BF-93B6BD39D85B}"/>
          </ac:grpSpMkLst>
        </pc:grpChg>
        <pc:grpChg chg="mod">
          <ac:chgData name="Sebek, Richard A" userId="1ab3adf5-9888-4687-bda5-2e85713a987e" providerId="ADAL" clId="{62AE8F2E-5498-4DCC-98C2-874EDC729A7E}" dt="2025-11-15T17:27:50.642" v="457" actId="164"/>
          <ac:grpSpMkLst>
            <pc:docMk/>
            <pc:sldMk cId="0" sldId="256"/>
            <ac:grpSpMk id="40" creationId="{E3533241-81AA-C507-50D9-70FE08CFB51E}"/>
          </ac:grpSpMkLst>
        </pc:grpChg>
        <pc:grpChg chg="add mod">
          <ac:chgData name="Sebek, Richard A" userId="1ab3adf5-9888-4687-bda5-2e85713a987e" providerId="ADAL" clId="{62AE8F2E-5498-4DCC-98C2-874EDC729A7E}" dt="2025-11-15T17:27:50.642" v="457" actId="164"/>
          <ac:grpSpMkLst>
            <pc:docMk/>
            <pc:sldMk cId="0" sldId="256"/>
            <ac:grpSpMk id="41" creationId="{ACF60F97-348D-499D-1F0E-8F8ACEB08C87}"/>
          </ac:grpSpMkLst>
        </pc:grpChg>
        <pc:grpChg chg="add del mod">
          <ac:chgData name="Sebek, Richard A" userId="1ab3adf5-9888-4687-bda5-2e85713a987e" providerId="ADAL" clId="{62AE8F2E-5498-4DCC-98C2-874EDC729A7E}" dt="2025-11-15T17:38:57.090" v="578" actId="478"/>
          <ac:grpSpMkLst>
            <pc:docMk/>
            <pc:sldMk cId="0" sldId="256"/>
            <ac:grpSpMk id="42" creationId="{CFE60AF1-9D69-F3BA-8F2C-BF56985D75D2}"/>
          </ac:grpSpMkLst>
        </pc:grpChg>
        <pc:grpChg chg="add del mod">
          <ac:chgData name="Sebek, Richard A" userId="1ab3adf5-9888-4687-bda5-2e85713a987e" providerId="ADAL" clId="{62AE8F2E-5498-4DCC-98C2-874EDC729A7E}" dt="2025-11-15T17:38:33.597" v="574" actId="478"/>
          <ac:grpSpMkLst>
            <pc:docMk/>
            <pc:sldMk cId="0" sldId="256"/>
            <ac:grpSpMk id="43" creationId="{A5F49A85-8183-FD78-C42F-5A348860E3BC}"/>
          </ac:grpSpMkLst>
        </pc:grpChg>
        <pc:grpChg chg="add del mod">
          <ac:chgData name="Sebek, Richard A" userId="1ab3adf5-9888-4687-bda5-2e85713a987e" providerId="ADAL" clId="{62AE8F2E-5498-4DCC-98C2-874EDC729A7E}" dt="2025-11-15T17:39:06.419" v="581" actId="478"/>
          <ac:grpSpMkLst>
            <pc:docMk/>
            <pc:sldMk cId="0" sldId="256"/>
            <ac:grpSpMk id="44" creationId="{9D574165-D194-28EE-DCC3-62DBA62741A4}"/>
          </ac:grpSpMkLst>
        </pc:grpChg>
        <pc:grpChg chg="add del mod">
          <ac:chgData name="Sebek, Richard A" userId="1ab3adf5-9888-4687-bda5-2e85713a987e" providerId="ADAL" clId="{62AE8F2E-5498-4DCC-98C2-874EDC729A7E}" dt="2025-11-15T17:39:15.340" v="585" actId="478"/>
          <ac:grpSpMkLst>
            <pc:docMk/>
            <pc:sldMk cId="0" sldId="256"/>
            <ac:grpSpMk id="45" creationId="{86ED5CE9-0056-CDE0-9ED6-72E0C4B90A9C}"/>
          </ac:grpSpMkLst>
        </pc:grpChg>
        <pc:grpChg chg="add del mod">
          <ac:chgData name="Sebek, Richard A" userId="1ab3adf5-9888-4687-bda5-2e85713a987e" providerId="ADAL" clId="{62AE8F2E-5498-4DCC-98C2-874EDC729A7E}" dt="2025-11-15T17:39:25.774" v="588" actId="478"/>
          <ac:grpSpMkLst>
            <pc:docMk/>
            <pc:sldMk cId="0" sldId="256"/>
            <ac:grpSpMk id="46" creationId="{2E10BA28-A38A-5A79-704A-CB00292A3B98}"/>
          </ac:grpSpMkLst>
        </pc:grpChg>
        <pc:grpChg chg="add del mod">
          <ac:chgData name="Sebek, Richard A" userId="1ab3adf5-9888-4687-bda5-2e85713a987e" providerId="ADAL" clId="{62AE8F2E-5498-4DCC-98C2-874EDC729A7E}" dt="2025-11-15T17:39:26.527" v="589" actId="478"/>
          <ac:grpSpMkLst>
            <pc:docMk/>
            <pc:sldMk cId="0" sldId="256"/>
            <ac:grpSpMk id="47" creationId="{49837D8B-C364-9D00-6541-640134ACE1A5}"/>
          </ac:grpSpMkLst>
        </pc:grpChg>
        <pc:grpChg chg="add del mod">
          <ac:chgData name="Sebek, Richard A" userId="1ab3adf5-9888-4687-bda5-2e85713a987e" providerId="ADAL" clId="{62AE8F2E-5498-4DCC-98C2-874EDC729A7E}" dt="2025-11-15T17:39:27.654" v="590" actId="478"/>
          <ac:grpSpMkLst>
            <pc:docMk/>
            <pc:sldMk cId="0" sldId="256"/>
            <ac:grpSpMk id="48" creationId="{752FF69F-5F11-83E1-A3A6-982B04295261}"/>
          </ac:grpSpMkLst>
        </pc:grpChg>
        <pc:grpChg chg="add del mod">
          <ac:chgData name="Sebek, Richard A" userId="1ab3adf5-9888-4687-bda5-2e85713a987e" providerId="ADAL" clId="{62AE8F2E-5498-4DCC-98C2-874EDC729A7E}" dt="2025-11-15T17:39:28.763" v="591" actId="478"/>
          <ac:grpSpMkLst>
            <pc:docMk/>
            <pc:sldMk cId="0" sldId="256"/>
            <ac:grpSpMk id="49" creationId="{65DA01B0-CF9D-694C-714A-508F1218830E}"/>
          </ac:grpSpMkLst>
        </pc:grpChg>
        <pc:grpChg chg="add mod">
          <ac:chgData name="Sebek, Richard A" userId="1ab3adf5-9888-4687-bda5-2e85713a987e" providerId="ADAL" clId="{62AE8F2E-5498-4DCC-98C2-874EDC729A7E}" dt="2025-11-15T17:42:05.904" v="610" actId="164"/>
          <ac:grpSpMkLst>
            <pc:docMk/>
            <pc:sldMk cId="0" sldId="256"/>
            <ac:grpSpMk id="50" creationId="{7AEE7F91-9FA0-25F1-6F9D-E1B4447E179B}"/>
          </ac:grpSpMkLst>
        </pc:grpChg>
        <pc:grpChg chg="add mod">
          <ac:chgData name="Sebek, Richard A" userId="1ab3adf5-9888-4687-bda5-2e85713a987e" providerId="ADAL" clId="{62AE8F2E-5498-4DCC-98C2-874EDC729A7E}" dt="2025-11-15T17:42:11.808" v="611" actId="164"/>
          <ac:grpSpMkLst>
            <pc:docMk/>
            <pc:sldMk cId="0" sldId="256"/>
            <ac:grpSpMk id="51" creationId="{51B03446-C8E2-7799-652E-DB803B0A6A51}"/>
          </ac:grpSpMkLst>
        </pc:grpChg>
        <pc:grpChg chg="add mod">
          <ac:chgData name="Sebek, Richard A" userId="1ab3adf5-9888-4687-bda5-2e85713a987e" providerId="ADAL" clId="{62AE8F2E-5498-4DCC-98C2-874EDC729A7E}" dt="2025-11-15T17:42:15.579" v="612" actId="164"/>
          <ac:grpSpMkLst>
            <pc:docMk/>
            <pc:sldMk cId="0" sldId="256"/>
            <ac:grpSpMk id="52" creationId="{0E9AEF3B-A3A6-7B67-A0D9-574F16FEA59F}"/>
          </ac:grpSpMkLst>
        </pc:grpChg>
        <pc:grpChg chg="add mod">
          <ac:chgData name="Sebek, Richard A" userId="1ab3adf5-9888-4687-bda5-2e85713a987e" providerId="ADAL" clId="{62AE8F2E-5498-4DCC-98C2-874EDC729A7E}" dt="2025-11-15T17:42:18.226" v="613" actId="164"/>
          <ac:grpSpMkLst>
            <pc:docMk/>
            <pc:sldMk cId="0" sldId="256"/>
            <ac:grpSpMk id="53" creationId="{2F771D0F-CE8C-D945-83CB-72F3D264250D}"/>
          </ac:grpSpMkLst>
        </pc:grpChg>
        <pc:grpChg chg="add mod">
          <ac:chgData name="Sebek, Richard A" userId="1ab3adf5-9888-4687-bda5-2e85713a987e" providerId="ADAL" clId="{62AE8F2E-5498-4DCC-98C2-874EDC729A7E}" dt="2025-11-15T17:42:22.031" v="614" actId="164"/>
          <ac:grpSpMkLst>
            <pc:docMk/>
            <pc:sldMk cId="0" sldId="256"/>
            <ac:grpSpMk id="54" creationId="{80D33A94-B1D4-D815-9BA4-A9142FDE0AB3}"/>
          </ac:grpSpMkLst>
        </pc:grpChg>
        <pc:grpChg chg="add mod">
          <ac:chgData name="Sebek, Richard A" userId="1ab3adf5-9888-4687-bda5-2e85713a987e" providerId="ADAL" clId="{62AE8F2E-5498-4DCC-98C2-874EDC729A7E}" dt="2025-11-15T17:34:51.422" v="558" actId="164"/>
          <ac:grpSpMkLst>
            <pc:docMk/>
            <pc:sldMk cId="0" sldId="256"/>
            <ac:grpSpMk id="55" creationId="{0113C2B1-FF51-505C-36A7-57348FEBF50A}"/>
          </ac:grpSpMkLst>
        </pc:grpChg>
        <pc:grpChg chg="add mod">
          <ac:chgData name="Sebek, Richard A" userId="1ab3adf5-9888-4687-bda5-2e85713a987e" providerId="ADAL" clId="{62AE8F2E-5498-4DCC-98C2-874EDC729A7E}" dt="2025-11-15T17:34:51.422" v="558" actId="164"/>
          <ac:grpSpMkLst>
            <pc:docMk/>
            <pc:sldMk cId="0" sldId="256"/>
            <ac:grpSpMk id="56" creationId="{BE6A85F8-637E-F787-3565-B2A809D04AF0}"/>
          </ac:grpSpMkLst>
        </pc:grpChg>
        <pc:grpChg chg="add mod">
          <ac:chgData name="Sebek, Richard A" userId="1ab3adf5-9888-4687-bda5-2e85713a987e" providerId="ADAL" clId="{62AE8F2E-5498-4DCC-98C2-874EDC729A7E}" dt="2025-11-15T17:34:51.422" v="558" actId="164"/>
          <ac:grpSpMkLst>
            <pc:docMk/>
            <pc:sldMk cId="0" sldId="256"/>
            <ac:grpSpMk id="57" creationId="{3D37A0FF-7DD8-8112-EAAF-29E90C2E20E1}"/>
          </ac:grpSpMkLst>
        </pc:grpChg>
        <pc:grpChg chg="add mod">
          <ac:chgData name="Sebek, Richard A" userId="1ab3adf5-9888-4687-bda5-2e85713a987e" providerId="ADAL" clId="{62AE8F2E-5498-4DCC-98C2-874EDC729A7E}" dt="2025-11-15T17:34:51.422" v="558" actId="164"/>
          <ac:grpSpMkLst>
            <pc:docMk/>
            <pc:sldMk cId="0" sldId="256"/>
            <ac:grpSpMk id="58" creationId="{6FC3C4F9-10F9-AA6B-1CB1-1C48C2007585}"/>
          </ac:grpSpMkLst>
        </pc:grpChg>
        <pc:grpChg chg="add mod">
          <ac:chgData name="Sebek, Richard A" userId="1ab3adf5-9888-4687-bda5-2e85713a987e" providerId="ADAL" clId="{62AE8F2E-5498-4DCC-98C2-874EDC729A7E}" dt="2025-11-15T17:42:05.904" v="610" actId="164"/>
          <ac:grpSpMkLst>
            <pc:docMk/>
            <pc:sldMk cId="0" sldId="256"/>
            <ac:grpSpMk id="67" creationId="{3CE7EF41-248D-FD1A-ECEB-ED8CA834E515}"/>
          </ac:grpSpMkLst>
        </pc:grpChg>
        <pc:grpChg chg="add mod">
          <ac:chgData name="Sebek, Richard A" userId="1ab3adf5-9888-4687-bda5-2e85713a987e" providerId="ADAL" clId="{62AE8F2E-5498-4DCC-98C2-874EDC729A7E}" dt="2025-11-15T17:42:11.808" v="611" actId="164"/>
          <ac:grpSpMkLst>
            <pc:docMk/>
            <pc:sldMk cId="0" sldId="256"/>
            <ac:grpSpMk id="68" creationId="{2CAE8897-C08E-726B-45BF-F02D87F5D18D}"/>
          </ac:grpSpMkLst>
        </pc:grpChg>
        <pc:grpChg chg="add mod">
          <ac:chgData name="Sebek, Richard A" userId="1ab3adf5-9888-4687-bda5-2e85713a987e" providerId="ADAL" clId="{62AE8F2E-5498-4DCC-98C2-874EDC729A7E}" dt="2025-11-15T17:42:15.579" v="612" actId="164"/>
          <ac:grpSpMkLst>
            <pc:docMk/>
            <pc:sldMk cId="0" sldId="256"/>
            <ac:grpSpMk id="69" creationId="{4B0BEF7D-ABE1-FFE8-720B-E3B7013E8427}"/>
          </ac:grpSpMkLst>
        </pc:grpChg>
        <pc:grpChg chg="add mod">
          <ac:chgData name="Sebek, Richard A" userId="1ab3adf5-9888-4687-bda5-2e85713a987e" providerId="ADAL" clId="{62AE8F2E-5498-4DCC-98C2-874EDC729A7E}" dt="2025-11-15T17:42:18.226" v="613" actId="164"/>
          <ac:grpSpMkLst>
            <pc:docMk/>
            <pc:sldMk cId="0" sldId="256"/>
            <ac:grpSpMk id="70" creationId="{64F09BB8-711C-1DD5-9045-24429F3F3185}"/>
          </ac:grpSpMkLst>
        </pc:grpChg>
        <pc:grpChg chg="add mod">
          <ac:chgData name="Sebek, Richard A" userId="1ab3adf5-9888-4687-bda5-2e85713a987e" providerId="ADAL" clId="{62AE8F2E-5498-4DCC-98C2-874EDC729A7E}" dt="2025-11-15T17:42:22.031" v="614" actId="164"/>
          <ac:grpSpMkLst>
            <pc:docMk/>
            <pc:sldMk cId="0" sldId="256"/>
            <ac:grpSpMk id="71" creationId="{0E28F566-239C-3C07-4D8F-5DE5C5CAF1A2}"/>
          </ac:grpSpMkLst>
        </pc:grpChg>
        <pc:grpChg chg="add mod">
          <ac:chgData name="Sebek, Richard A" userId="1ab3adf5-9888-4687-bda5-2e85713a987e" providerId="ADAL" clId="{62AE8F2E-5498-4DCC-98C2-874EDC729A7E}" dt="2025-11-15T17:44:16.734" v="643" actId="164"/>
          <ac:grpSpMkLst>
            <pc:docMk/>
            <pc:sldMk cId="0" sldId="256"/>
            <ac:grpSpMk id="72" creationId="{2AC97844-C5CC-2CCE-2C09-ED74427538F3}"/>
          </ac:grpSpMkLst>
        </pc:grpChg>
        <pc:grpChg chg="add mod">
          <ac:chgData name="Sebek, Richard A" userId="1ab3adf5-9888-4687-bda5-2e85713a987e" providerId="ADAL" clId="{62AE8F2E-5498-4DCC-98C2-874EDC729A7E}" dt="2025-11-15T17:44:16.734" v="643" actId="164"/>
          <ac:grpSpMkLst>
            <pc:docMk/>
            <pc:sldMk cId="0" sldId="256"/>
            <ac:grpSpMk id="73" creationId="{5B83BC24-4B34-D01F-8EBF-8E5CB5FCEDF7}"/>
          </ac:grpSpMkLst>
        </pc:grpChg>
        <pc:grpChg chg="add mod">
          <ac:chgData name="Sebek, Richard A" userId="1ab3adf5-9888-4687-bda5-2e85713a987e" providerId="ADAL" clId="{62AE8F2E-5498-4DCC-98C2-874EDC729A7E}" dt="2025-11-15T17:44:16.734" v="643" actId="164"/>
          <ac:grpSpMkLst>
            <pc:docMk/>
            <pc:sldMk cId="0" sldId="256"/>
            <ac:grpSpMk id="74" creationId="{BE77653B-4D22-0D15-4AEF-9CD99640A199}"/>
          </ac:grpSpMkLst>
        </pc:grpChg>
        <pc:grpChg chg="add mod">
          <ac:chgData name="Sebek, Richard A" userId="1ab3adf5-9888-4687-bda5-2e85713a987e" providerId="ADAL" clId="{62AE8F2E-5498-4DCC-98C2-874EDC729A7E}" dt="2025-11-15T17:44:16.734" v="643" actId="164"/>
          <ac:grpSpMkLst>
            <pc:docMk/>
            <pc:sldMk cId="0" sldId="256"/>
            <ac:grpSpMk id="75" creationId="{760CFDFF-97B9-D182-0A0D-2FCCDA0249A0}"/>
          </ac:grpSpMkLst>
        </pc:grpChg>
        <pc:grpChg chg="add mod">
          <ac:chgData name="Sebek, Richard A" userId="1ab3adf5-9888-4687-bda5-2e85713a987e" providerId="ADAL" clId="{62AE8F2E-5498-4DCC-98C2-874EDC729A7E}" dt="2025-11-15T17:44:16.734" v="643" actId="164"/>
          <ac:grpSpMkLst>
            <pc:docMk/>
            <pc:sldMk cId="0" sldId="256"/>
            <ac:grpSpMk id="76" creationId="{F12907E2-4E9D-2985-3B4A-4112F574AC04}"/>
          </ac:grpSpMkLst>
        </pc:grpChg>
        <pc:grpChg chg="add mod">
          <ac:chgData name="Sebek, Richard A" userId="1ab3adf5-9888-4687-bda5-2e85713a987e" providerId="ADAL" clId="{62AE8F2E-5498-4DCC-98C2-874EDC729A7E}" dt="2025-11-15T17:44:16.734" v="643" actId="164"/>
          <ac:grpSpMkLst>
            <pc:docMk/>
            <pc:sldMk cId="0" sldId="256"/>
            <ac:grpSpMk id="77" creationId="{9790D3C6-CFE3-A7D2-2504-75ECF377F3A5}"/>
          </ac:grpSpMkLst>
        </pc:grpChg>
        <pc:grpChg chg="add mod">
          <ac:chgData name="Sebek, Richard A" userId="1ab3adf5-9888-4687-bda5-2e85713a987e" providerId="ADAL" clId="{62AE8F2E-5498-4DCC-98C2-874EDC729A7E}" dt="2025-11-15T17:44:16.734" v="643" actId="164"/>
          <ac:grpSpMkLst>
            <pc:docMk/>
            <pc:sldMk cId="0" sldId="256"/>
            <ac:grpSpMk id="78" creationId="{03C9918F-C69F-3640-4AFA-EC81F5EFBAC6}"/>
          </ac:grpSpMkLst>
        </pc:grpChg>
        <pc:grpChg chg="add mod">
          <ac:chgData name="Sebek, Richard A" userId="1ab3adf5-9888-4687-bda5-2e85713a987e" providerId="ADAL" clId="{62AE8F2E-5498-4DCC-98C2-874EDC729A7E}" dt="2025-11-15T17:44:16.734" v="643" actId="164"/>
          <ac:grpSpMkLst>
            <pc:docMk/>
            <pc:sldMk cId="0" sldId="256"/>
            <ac:grpSpMk id="79" creationId="{B381675A-C3E4-AE51-8C39-56C81C32A75B}"/>
          </ac:grpSpMkLst>
        </pc:grpChg>
        <pc:grpChg chg="add mod">
          <ac:chgData name="Sebek, Richard A" userId="1ab3adf5-9888-4687-bda5-2e85713a987e" providerId="ADAL" clId="{62AE8F2E-5498-4DCC-98C2-874EDC729A7E}" dt="2025-11-15T17:44:16.734" v="643" actId="164"/>
          <ac:grpSpMkLst>
            <pc:docMk/>
            <pc:sldMk cId="0" sldId="256"/>
            <ac:grpSpMk id="80" creationId="{7A37BD21-0E09-7342-7A67-59159B76D0FF}"/>
          </ac:grpSpMkLst>
        </pc:grpChg>
        <pc:grpChg chg="add mod">
          <ac:chgData name="Sebek, Richard A" userId="1ab3adf5-9888-4687-bda5-2e85713a987e" providerId="ADAL" clId="{62AE8F2E-5498-4DCC-98C2-874EDC729A7E}" dt="2025-11-15T18:37:09.937" v="833" actId="164"/>
          <ac:grpSpMkLst>
            <pc:docMk/>
            <pc:sldMk cId="0" sldId="256"/>
            <ac:grpSpMk id="81" creationId="{0BAF13BB-0328-262B-3AD3-7C9E538F1330}"/>
          </ac:grpSpMkLst>
        </pc:grpChg>
        <pc:picChg chg="mod ord topLvl">
          <ac:chgData name="Sebek, Richard A" userId="1ab3adf5-9888-4687-bda5-2e85713a987e" providerId="ADAL" clId="{62AE8F2E-5498-4DCC-98C2-874EDC729A7E}" dt="2025-11-15T17:19:34.440" v="310" actId="167"/>
          <ac:picMkLst>
            <pc:docMk/>
            <pc:sldMk cId="0" sldId="256"/>
            <ac:picMk id="3" creationId="{00000000-0000-0000-0000-000000000000}"/>
          </ac:picMkLst>
        </pc:picChg>
        <pc:picChg chg="del mod topLvl">
          <ac:chgData name="Sebek, Richard A" userId="1ab3adf5-9888-4687-bda5-2e85713a987e" providerId="ADAL" clId="{62AE8F2E-5498-4DCC-98C2-874EDC729A7E}" dt="2025-11-15T17:39:27.654" v="590" actId="478"/>
          <ac:picMkLst>
            <pc:docMk/>
            <pc:sldMk cId="0" sldId="256"/>
            <ac:picMk id="6" creationId="{00000000-0000-0000-0000-000000000000}"/>
          </ac:picMkLst>
        </pc:picChg>
        <pc:picChg chg="del mod topLvl">
          <ac:chgData name="Sebek, Richard A" userId="1ab3adf5-9888-4687-bda5-2e85713a987e" providerId="ADAL" clId="{62AE8F2E-5498-4DCC-98C2-874EDC729A7E}" dt="2025-11-15T17:39:26.527" v="589" actId="478"/>
          <ac:picMkLst>
            <pc:docMk/>
            <pc:sldMk cId="0" sldId="256"/>
            <ac:picMk id="8" creationId="{00000000-0000-0000-0000-000000000000}"/>
          </ac:picMkLst>
        </pc:picChg>
        <pc:picChg chg="del mod topLvl">
          <ac:chgData name="Sebek, Richard A" userId="1ab3adf5-9888-4687-bda5-2e85713a987e" providerId="ADAL" clId="{62AE8F2E-5498-4DCC-98C2-874EDC729A7E}" dt="2025-11-15T17:39:25.774" v="588" actId="478"/>
          <ac:picMkLst>
            <pc:docMk/>
            <pc:sldMk cId="0" sldId="256"/>
            <ac:picMk id="10" creationId="{00000000-0000-0000-0000-000000000000}"/>
          </ac:picMkLst>
        </pc:picChg>
        <pc:picChg chg="del mod topLvl">
          <ac:chgData name="Sebek, Richard A" userId="1ab3adf5-9888-4687-bda5-2e85713a987e" providerId="ADAL" clId="{62AE8F2E-5498-4DCC-98C2-874EDC729A7E}" dt="2025-11-15T17:39:28.763" v="591" actId="478"/>
          <ac:picMkLst>
            <pc:docMk/>
            <pc:sldMk cId="0" sldId="256"/>
            <ac:picMk id="12" creationId="{00000000-0000-0000-0000-000000000000}"/>
          </ac:picMkLst>
        </pc:picChg>
        <pc:picChg chg="mod topLvl">
          <ac:chgData name="Sebek, Richard A" userId="1ab3adf5-9888-4687-bda5-2e85713a987e" providerId="ADAL" clId="{62AE8F2E-5498-4DCC-98C2-874EDC729A7E}" dt="2025-11-15T17:20:38.576" v="367" actId="165"/>
          <ac:picMkLst>
            <pc:docMk/>
            <pc:sldMk cId="0" sldId="256"/>
            <ac:picMk id="21" creationId="{00000000-0000-0000-0000-000000000000}"/>
          </ac:picMkLst>
        </pc:picChg>
        <pc:picChg chg="del mod ord topLvl">
          <ac:chgData name="Sebek, Richard A" userId="1ab3adf5-9888-4687-bda5-2e85713a987e" providerId="ADAL" clId="{62AE8F2E-5498-4DCC-98C2-874EDC729A7E}" dt="2025-11-15T17:24:19.084" v="378" actId="478"/>
          <ac:picMkLst>
            <pc:docMk/>
            <pc:sldMk cId="0" sldId="256"/>
            <ac:picMk id="22" creationId="{00000000-0000-0000-0000-000000000000}"/>
          </ac:picMkLst>
        </pc:picChg>
        <pc:picChg chg="add mod topLvl">
          <ac:chgData name="Sebek, Richard A" userId="1ab3adf5-9888-4687-bda5-2e85713a987e" providerId="ADAL" clId="{62AE8F2E-5498-4DCC-98C2-874EDC729A7E}" dt="2025-11-15T18:37:09.937" v="833" actId="164"/>
          <ac:picMkLst>
            <pc:docMk/>
            <pc:sldMk cId="0" sldId="256"/>
            <ac:picMk id="25" creationId="{52C9665F-85F3-61AB-7257-6772FCE80D94}"/>
          </ac:picMkLst>
        </pc:picChg>
        <pc:picChg chg="del mod">
          <ac:chgData name="Sebek, Richard A" userId="1ab3adf5-9888-4687-bda5-2e85713a987e" providerId="ADAL" clId="{62AE8F2E-5498-4DCC-98C2-874EDC729A7E}" dt="2025-11-15T17:39:06.419" v="581" actId="478"/>
          <ac:picMkLst>
            <pc:docMk/>
            <pc:sldMk cId="0" sldId="256"/>
            <ac:picMk id="28" creationId="{D7F7CFF8-8EB4-2700-0287-E03F3888AF87}"/>
          </ac:picMkLst>
        </pc:picChg>
        <pc:picChg chg="del mod">
          <ac:chgData name="Sebek, Richard A" userId="1ab3adf5-9888-4687-bda5-2e85713a987e" providerId="ADAL" clId="{62AE8F2E-5498-4DCC-98C2-874EDC729A7E}" dt="2025-11-15T17:38:33.597" v="574" actId="478"/>
          <ac:picMkLst>
            <pc:docMk/>
            <pc:sldMk cId="0" sldId="256"/>
            <ac:picMk id="30" creationId="{313E3774-445C-F41F-53BD-7DACA3D0F61A}"/>
          </ac:picMkLst>
        </pc:picChg>
        <pc:picChg chg="add del mod">
          <ac:chgData name="Sebek, Richard A" userId="1ab3adf5-9888-4687-bda5-2e85713a987e" providerId="ADAL" clId="{62AE8F2E-5498-4DCC-98C2-874EDC729A7E}" dt="2025-11-15T17:38:57.090" v="578" actId="478"/>
          <ac:picMkLst>
            <pc:docMk/>
            <pc:sldMk cId="0" sldId="256"/>
            <ac:picMk id="32" creationId="{1293CC46-7021-45C9-7873-EEEA46614BC3}"/>
          </ac:picMkLst>
        </pc:picChg>
        <pc:picChg chg="add del mod">
          <ac:chgData name="Sebek, Richard A" userId="1ab3adf5-9888-4687-bda5-2e85713a987e" providerId="ADAL" clId="{62AE8F2E-5498-4DCC-98C2-874EDC729A7E}" dt="2025-11-15T17:39:15.340" v="585" actId="478"/>
          <ac:picMkLst>
            <pc:docMk/>
            <pc:sldMk cId="0" sldId="256"/>
            <ac:picMk id="34" creationId="{4E92409E-94EB-444A-E6F9-B3720A937E24}"/>
          </ac:picMkLst>
        </pc:picChg>
      </pc:sldChg>
      <pc:sldChg chg="addSp delSp modSp add mod modTransition">
        <pc:chgData name="Sebek, Richard A" userId="1ab3adf5-9888-4687-bda5-2e85713a987e" providerId="ADAL" clId="{62AE8F2E-5498-4DCC-98C2-874EDC729A7E}" dt="2025-11-15T20:11:12.678" v="2599" actId="948"/>
        <pc:sldMkLst>
          <pc:docMk/>
          <pc:sldMk cId="0" sldId="257"/>
        </pc:sldMkLst>
        <pc:spChg chg="mod">
          <ac:chgData name="Sebek, Richard A" userId="1ab3adf5-9888-4687-bda5-2e85713a987e" providerId="ADAL" clId="{62AE8F2E-5498-4DCC-98C2-874EDC729A7E}" dt="2025-11-15T18:38:44.450" v="841" actId="3064"/>
          <ac:spMkLst>
            <pc:docMk/>
            <pc:sldMk cId="0" sldId="257"/>
            <ac:spMk id="3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8:38:44.450" v="841" actId="3064"/>
          <ac:spMkLst>
            <pc:docMk/>
            <pc:sldMk cId="0" sldId="257"/>
            <ac:spMk id="4" creationId="{00000000-0000-0000-0000-000000000000}"/>
          </ac:spMkLst>
        </pc:spChg>
        <pc:spChg chg="add mod">
          <ac:chgData name="Sebek, Richard A" userId="1ab3adf5-9888-4687-bda5-2e85713a987e" providerId="ADAL" clId="{62AE8F2E-5498-4DCC-98C2-874EDC729A7E}" dt="2025-11-15T19:55:44.910" v="2131" actId="20577"/>
          <ac:spMkLst>
            <pc:docMk/>
            <pc:sldMk cId="0" sldId="257"/>
            <ac:spMk id="5" creationId="{08F86400-0B38-D43B-064C-B2AB59D8CEA2}"/>
          </ac:spMkLst>
        </pc:spChg>
        <pc:spChg chg="mod">
          <ac:chgData name="Sebek, Richard A" userId="1ab3adf5-9888-4687-bda5-2e85713a987e" providerId="ADAL" clId="{62AE8F2E-5498-4DCC-98C2-874EDC729A7E}" dt="2025-11-15T18:38:44.450" v="841" actId="3064"/>
          <ac:spMkLst>
            <pc:docMk/>
            <pc:sldMk cId="0" sldId="257"/>
            <ac:spMk id="9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8:38:44.450" v="841" actId="3064"/>
          <ac:spMkLst>
            <pc:docMk/>
            <pc:sldMk cId="0" sldId="257"/>
            <ac:spMk id="14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9:47:42.683" v="1648" actId="1076"/>
          <ac:spMkLst>
            <pc:docMk/>
            <pc:sldMk cId="0" sldId="257"/>
            <ac:spMk id="15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8:38:44.450" v="841" actId="3064"/>
          <ac:spMkLst>
            <pc:docMk/>
            <pc:sldMk cId="0" sldId="257"/>
            <ac:spMk id="16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9:56:27.080" v="2142" actId="1076"/>
          <ac:spMkLst>
            <pc:docMk/>
            <pc:sldMk cId="0" sldId="257"/>
            <ac:spMk id="17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9:51:51.265" v="1763" actId="113"/>
          <ac:spMkLst>
            <pc:docMk/>
            <pc:sldMk cId="0" sldId="257"/>
            <ac:spMk id="18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9:29:22.153" v="1368" actId="113"/>
          <ac:spMkLst>
            <pc:docMk/>
            <pc:sldMk cId="0" sldId="257"/>
            <ac:spMk id="19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9:48:26.620" v="1684" actId="20577"/>
          <ac:spMkLst>
            <pc:docMk/>
            <pc:sldMk cId="0" sldId="257"/>
            <ac:spMk id="20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8:48:51.158" v="885" actId="14100"/>
          <ac:spMkLst>
            <pc:docMk/>
            <pc:sldMk cId="0" sldId="257"/>
            <ac:spMk id="21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9:54:01.983" v="2004" actId="404"/>
          <ac:spMkLst>
            <pc:docMk/>
            <pc:sldMk cId="0" sldId="257"/>
            <ac:spMk id="22" creationId="{00000000-0000-0000-0000-000000000000}"/>
          </ac:spMkLst>
        </pc:spChg>
        <pc:spChg chg="del mod">
          <ac:chgData name="Sebek, Richard A" userId="1ab3adf5-9888-4687-bda5-2e85713a987e" providerId="ADAL" clId="{62AE8F2E-5498-4DCC-98C2-874EDC729A7E}" dt="2025-11-15T18:38:52.696" v="842" actId="478"/>
          <ac:spMkLst>
            <pc:docMk/>
            <pc:sldMk cId="0" sldId="257"/>
            <ac:spMk id="23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19:55:13.806" v="2129" actId="20577"/>
          <ac:spMkLst>
            <pc:docMk/>
            <pc:sldMk cId="0" sldId="257"/>
            <ac:spMk id="24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5T20:11:12.678" v="2599" actId="948"/>
          <ac:spMkLst>
            <pc:docMk/>
            <pc:sldMk cId="0" sldId="257"/>
            <ac:spMk id="25" creationId="{00000000-0000-0000-0000-000000000000}"/>
          </ac:spMkLst>
        </pc:spChg>
        <pc:spChg chg="mod">
          <ac:chgData name="Sebek, Richard A" userId="1ab3adf5-9888-4687-bda5-2e85713a987e" providerId="ADAL" clId="{62AE8F2E-5498-4DCC-98C2-874EDC729A7E}" dt="2025-11-14T23:02:03.354" v="12"/>
          <ac:spMkLst>
            <pc:docMk/>
            <pc:sldMk cId="0" sldId="257"/>
            <ac:spMk id="26" creationId="{00000000-0000-0000-0000-000000000000}"/>
          </ac:spMkLst>
        </pc:spChg>
      </pc:sldChg>
      <pc:sldChg chg="modSp new del mod ord">
        <pc:chgData name="Sebek, Richard A" userId="1ab3adf5-9888-4687-bda5-2e85713a987e" providerId="ADAL" clId="{62AE8F2E-5498-4DCC-98C2-874EDC729A7E}" dt="2025-11-15T17:14:10.217" v="295" actId="47"/>
        <pc:sldMkLst>
          <pc:docMk/>
          <pc:sldMk cId="1742946791" sldId="258"/>
        </pc:sldMkLst>
        <pc:spChg chg="mod">
          <ac:chgData name="Sebek, Richard A" userId="1ab3adf5-9888-4687-bda5-2e85713a987e" providerId="ADAL" clId="{62AE8F2E-5498-4DCC-98C2-874EDC729A7E}" dt="2025-11-15T17:13:48.143" v="292" actId="20577"/>
          <ac:spMkLst>
            <pc:docMk/>
            <pc:sldMk cId="1742946791" sldId="258"/>
            <ac:spMk id="2" creationId="{6851CFA7-BE74-A562-CA30-1B763800B51D}"/>
          </ac:spMkLst>
        </pc:spChg>
      </pc:sldChg>
      <pc:sldChg chg="new del">
        <pc:chgData name="Sebek, Richard A" userId="1ab3adf5-9888-4687-bda5-2e85713a987e" providerId="ADAL" clId="{62AE8F2E-5498-4DCC-98C2-874EDC729A7E}" dt="2025-11-15T17:12:07.521" v="223" actId="47"/>
        <pc:sldMkLst>
          <pc:docMk/>
          <pc:sldMk cId="3787917152" sldId="258"/>
        </pc:sldMkLst>
      </pc:sldChg>
      <pc:sldMasterChg chg="delSp modSp mod modSldLayout">
        <pc:chgData name="Sebek, Richard A" userId="1ab3adf5-9888-4687-bda5-2e85713a987e" providerId="ADAL" clId="{62AE8F2E-5498-4DCC-98C2-874EDC729A7E}" dt="2025-11-15T18:15:36.624" v="806" actId="478"/>
        <pc:sldMasterMkLst>
          <pc:docMk/>
          <pc:sldMasterMk cId="1162868362" sldId="2147483648"/>
        </pc:sldMasterMkLst>
        <pc:spChg chg="del mod">
          <ac:chgData name="Sebek, Richard A" userId="1ab3adf5-9888-4687-bda5-2e85713a987e" providerId="ADAL" clId="{62AE8F2E-5498-4DCC-98C2-874EDC729A7E}" dt="2025-11-15T18:15:36.624" v="806" actId="478"/>
          <ac:spMkLst>
            <pc:docMk/>
            <pc:sldMasterMk cId="1162868362" sldId="2147483648"/>
            <ac:spMk id="10" creationId="{B9F6558B-A90F-402F-B14B-795AF7C1DB76}"/>
          </ac:spMkLst>
        </pc:spChg>
        <pc:sldLayoutChg chg="delSp mod">
          <pc:chgData name="Sebek, Richard A" userId="1ab3adf5-9888-4687-bda5-2e85713a987e" providerId="ADAL" clId="{62AE8F2E-5498-4DCC-98C2-874EDC729A7E}" dt="2025-11-14T23:02:33.991" v="15" actId="478"/>
          <pc:sldLayoutMkLst>
            <pc:docMk/>
            <pc:sldMasterMk cId="1162868362" sldId="2147483648"/>
            <pc:sldLayoutMk cId="1114653905" sldId="2147483655"/>
          </pc:sldLayoutMkLst>
        </pc:sldLayoutChg>
        <pc:sldLayoutChg chg="delSp mod">
          <pc:chgData name="Sebek, Richard A" userId="1ab3adf5-9888-4687-bda5-2e85713a987e" providerId="ADAL" clId="{62AE8F2E-5498-4DCC-98C2-874EDC729A7E}" dt="2025-11-14T23:02:27.159" v="14" actId="478"/>
          <pc:sldLayoutMkLst>
            <pc:docMk/>
            <pc:sldMasterMk cId="1162868362" sldId="2147483648"/>
            <pc:sldLayoutMk cId="4076786481" sldId="2147483804"/>
          </pc:sldLayoutMkLst>
        </pc:sldLayoutChg>
        <pc:sldLayoutChg chg="delSp mod">
          <pc:chgData name="Sebek, Richard A" userId="1ab3adf5-9888-4687-bda5-2e85713a987e" providerId="ADAL" clId="{62AE8F2E-5498-4DCC-98C2-874EDC729A7E}" dt="2025-11-14T23:03:38.887" v="23" actId="478"/>
          <pc:sldLayoutMkLst>
            <pc:docMk/>
            <pc:sldMasterMk cId="1162868362" sldId="2147483648"/>
            <pc:sldLayoutMk cId="148478167" sldId="2147483890"/>
          </pc:sldLayoutMkLst>
        </pc:sldLayoutChg>
        <pc:sldLayoutChg chg="delSp modSp mod">
          <pc:chgData name="Sebek, Richard A" userId="1ab3adf5-9888-4687-bda5-2e85713a987e" providerId="ADAL" clId="{62AE8F2E-5498-4DCC-98C2-874EDC729A7E}" dt="2025-11-14T23:03:13.222" v="20" actId="478"/>
          <pc:sldLayoutMkLst>
            <pc:docMk/>
            <pc:sldMasterMk cId="1162868362" sldId="2147483648"/>
            <pc:sldLayoutMk cId="3322612840" sldId="2147483891"/>
          </pc:sldLayoutMkLst>
        </pc:sldLayoutChg>
        <pc:sldLayoutChg chg="delSp mod">
          <pc:chgData name="Sebek, Richard A" userId="1ab3adf5-9888-4687-bda5-2e85713a987e" providerId="ADAL" clId="{62AE8F2E-5498-4DCC-98C2-874EDC729A7E}" dt="2025-11-14T23:03:01.512" v="18" actId="478"/>
          <pc:sldLayoutMkLst>
            <pc:docMk/>
            <pc:sldMasterMk cId="1162868362" sldId="2147483648"/>
            <pc:sldLayoutMk cId="4240741172" sldId="2147483892"/>
          </pc:sldLayoutMkLst>
        </pc:sldLayoutChg>
        <pc:sldLayoutChg chg="delSp mod">
          <pc:chgData name="Sebek, Richard A" userId="1ab3adf5-9888-4687-bda5-2e85713a987e" providerId="ADAL" clId="{62AE8F2E-5498-4DCC-98C2-874EDC729A7E}" dt="2025-11-14T23:03:27.697" v="22" actId="478"/>
          <pc:sldLayoutMkLst>
            <pc:docMk/>
            <pc:sldMasterMk cId="1162868362" sldId="2147483648"/>
            <pc:sldLayoutMk cId="3155482786" sldId="2147483893"/>
          </pc:sldLayoutMkLst>
        </pc:sldLayoutChg>
        <pc:sldLayoutChg chg="delSp mod">
          <pc:chgData name="Sebek, Richard A" userId="1ab3adf5-9888-4687-bda5-2e85713a987e" providerId="ADAL" clId="{62AE8F2E-5498-4DCC-98C2-874EDC729A7E}" dt="2025-11-14T23:03:25.562" v="21" actId="478"/>
          <pc:sldLayoutMkLst>
            <pc:docMk/>
            <pc:sldMasterMk cId="1162868362" sldId="2147483648"/>
            <pc:sldLayoutMk cId="3695412826" sldId="2147483894"/>
          </pc:sldLayoutMkLst>
        </pc:sldLayoutChg>
        <pc:sldLayoutChg chg="delSp mod">
          <pc:chgData name="Sebek, Richard A" userId="1ab3adf5-9888-4687-bda5-2e85713a987e" providerId="ADAL" clId="{62AE8F2E-5498-4DCC-98C2-874EDC729A7E}" dt="2025-11-14T23:02:36.228" v="16" actId="478"/>
          <pc:sldLayoutMkLst>
            <pc:docMk/>
            <pc:sldMasterMk cId="1162868362" sldId="2147483648"/>
            <pc:sldLayoutMk cId="2459842026" sldId="2147483897"/>
          </pc:sldLayoutMkLst>
        </pc:sldLayoutChg>
        <pc:sldLayoutChg chg="delSp mod">
          <pc:chgData name="Sebek, Richard A" userId="1ab3adf5-9888-4687-bda5-2e85713a987e" providerId="ADAL" clId="{62AE8F2E-5498-4DCC-98C2-874EDC729A7E}" dt="2025-11-14T23:02:59.156" v="17" actId="478"/>
          <pc:sldLayoutMkLst>
            <pc:docMk/>
            <pc:sldMasterMk cId="1162868362" sldId="2147483648"/>
            <pc:sldLayoutMk cId="3299949586" sldId="2147483898"/>
          </pc:sldLayoutMkLst>
        </pc:sldLayoutChg>
      </pc:sldMasterChg>
    </pc:docChg>
  </pc:docChgLst>
  <pc:docChgLst>
    <pc:chgData name="Taiwo, Demilade I" userId="S::dtaiwo6@gatech.edu::0ccc6475-e652-4d33-bf01-0080a7f2fea2" providerId="AD" clId="Web-{FE698E66-34D7-0F51-6F5A-D259DC229A90}"/>
    <pc:docChg chg="addSld delSld modSld">
      <pc:chgData name="Taiwo, Demilade I" userId="S::dtaiwo6@gatech.edu::0ccc6475-e652-4d33-bf01-0080a7f2fea2" providerId="AD" clId="Web-{FE698E66-34D7-0F51-6F5A-D259DC229A90}" dt="2025-11-15T22:58:08.624" v="44"/>
      <pc:docMkLst>
        <pc:docMk/>
      </pc:docMkLst>
      <pc:sldChg chg="new del">
        <pc:chgData name="Taiwo, Demilade I" userId="S::dtaiwo6@gatech.edu::0ccc6475-e652-4d33-bf01-0080a7f2fea2" providerId="AD" clId="Web-{FE698E66-34D7-0F51-6F5A-D259DC229A90}" dt="2025-11-15T22:54:52.337" v="1"/>
        <pc:sldMkLst>
          <pc:docMk/>
          <pc:sldMk cId="170386597" sldId="258"/>
        </pc:sldMkLst>
      </pc:sldChg>
      <pc:sldChg chg="addSp delSp modSp new mod modClrScheme chgLayout">
        <pc:chgData name="Taiwo, Demilade I" userId="S::dtaiwo6@gatech.edu::0ccc6475-e652-4d33-bf01-0080a7f2fea2" providerId="AD" clId="Web-{FE698E66-34D7-0F51-6F5A-D259DC229A90}" dt="2025-11-15T22:58:08.624" v="44"/>
        <pc:sldMkLst>
          <pc:docMk/>
          <pc:sldMk cId="1505010324" sldId="258"/>
        </pc:sldMkLst>
        <pc:spChg chg="del">
          <ac:chgData name="Taiwo, Demilade I" userId="S::dtaiwo6@gatech.edu::0ccc6475-e652-4d33-bf01-0080a7f2fea2" providerId="AD" clId="Web-{FE698E66-34D7-0F51-6F5A-D259DC229A90}" dt="2025-11-15T22:57:37.920" v="41"/>
          <ac:spMkLst>
            <pc:docMk/>
            <pc:sldMk cId="1505010324" sldId="258"/>
            <ac:spMk id="2" creationId="{7655939E-7961-39ED-82F8-250C1A684A25}"/>
          </ac:spMkLst>
        </pc:spChg>
        <pc:spChg chg="mod">
          <ac:chgData name="Taiwo, Demilade I" userId="S::dtaiwo6@gatech.edu::0ccc6475-e652-4d33-bf01-0080a7f2fea2" providerId="AD" clId="Web-{FE698E66-34D7-0F51-6F5A-D259DC229A90}" dt="2025-11-15T22:57:45.295" v="42"/>
          <ac:spMkLst>
            <pc:docMk/>
            <pc:sldMk cId="1505010324" sldId="258"/>
            <ac:spMk id="3" creationId="{6D7E3BFD-716D-36F1-BE55-43F35410B222}"/>
          </ac:spMkLst>
        </pc:spChg>
        <pc:spChg chg="del">
          <ac:chgData name="Taiwo, Demilade I" userId="S::dtaiwo6@gatech.edu::0ccc6475-e652-4d33-bf01-0080a7f2fea2" providerId="AD" clId="Web-{FE698E66-34D7-0F51-6F5A-D259DC229A90}" dt="2025-11-15T22:57:45.295" v="42"/>
          <ac:spMkLst>
            <pc:docMk/>
            <pc:sldMk cId="1505010324" sldId="258"/>
            <ac:spMk id="4" creationId="{75B9034E-24B1-0A17-434F-6687BBC6DAC2}"/>
          </ac:spMkLst>
        </pc:spChg>
        <pc:spChg chg="mod">
          <ac:chgData name="Taiwo, Demilade I" userId="S::dtaiwo6@gatech.edu::0ccc6475-e652-4d33-bf01-0080a7f2fea2" providerId="AD" clId="Web-{FE698E66-34D7-0F51-6F5A-D259DC229A90}" dt="2025-11-15T22:57:45.295" v="42"/>
          <ac:spMkLst>
            <pc:docMk/>
            <pc:sldMk cId="1505010324" sldId="258"/>
            <ac:spMk id="5" creationId="{7611D336-6EDC-6474-5BFD-3EB4926DCF30}"/>
          </ac:spMkLst>
        </pc:spChg>
        <pc:spChg chg="mod ord">
          <ac:chgData name="Taiwo, Demilade I" userId="S::dtaiwo6@gatech.edu::0ccc6475-e652-4d33-bf01-0080a7f2fea2" providerId="AD" clId="Web-{FE698E66-34D7-0F51-6F5A-D259DC229A90}" dt="2025-11-15T22:57:49.389" v="43" actId="20577"/>
          <ac:spMkLst>
            <pc:docMk/>
            <pc:sldMk cId="1505010324" sldId="258"/>
            <ac:spMk id="6" creationId="{27B10F65-ABE1-F132-A998-CD578D955DFA}"/>
          </ac:spMkLst>
        </pc:spChg>
        <pc:spChg chg="add mod">
          <ac:chgData name="Taiwo, Demilade I" userId="S::dtaiwo6@gatech.edu::0ccc6475-e652-4d33-bf01-0080a7f2fea2" providerId="AD" clId="Web-{FE698E66-34D7-0F51-6F5A-D259DC229A90}" dt="2025-11-15T22:57:45.295" v="42"/>
          <ac:spMkLst>
            <pc:docMk/>
            <pc:sldMk cId="1505010324" sldId="258"/>
            <ac:spMk id="12" creationId="{E41B579E-2C92-6CF5-E650-8A8B1DB5F9F4}"/>
          </ac:spMkLst>
        </pc:spChg>
        <pc:grpChg chg="add">
          <ac:chgData name="Taiwo, Demilade I" userId="S::dtaiwo6@gatech.edu::0ccc6475-e652-4d33-bf01-0080a7f2fea2" providerId="AD" clId="Web-{FE698E66-34D7-0F51-6F5A-D259DC229A90}" dt="2025-11-15T22:58:08.624" v="44"/>
          <ac:grpSpMkLst>
            <pc:docMk/>
            <pc:sldMk cId="1505010324" sldId="258"/>
            <ac:grpSpMk id="11" creationId="{43179E29-61AB-B3ED-A244-A6D5124ABA9B}"/>
          </ac:grpSpMkLst>
        </pc:grpChg>
        <pc:picChg chg="add mod ord">
          <ac:chgData name="Taiwo, Demilade I" userId="S::dtaiwo6@gatech.edu::0ccc6475-e652-4d33-bf01-0080a7f2fea2" providerId="AD" clId="Web-{FE698E66-34D7-0F51-6F5A-D259DC229A90}" dt="2025-11-15T22:57:45.295" v="42"/>
          <ac:picMkLst>
            <pc:docMk/>
            <pc:sldMk cId="1505010324" sldId="258"/>
            <ac:picMk id="7" creationId="{F58CB094-9EDA-CD3B-BF52-D7721CC0CC49}"/>
          </ac:picMkLst>
        </pc:picChg>
      </pc:sldChg>
    </pc:docChg>
  </pc:docChgLst>
  <pc:docChgLst>
    <pc:chgData name="Taiwo, Demilade I" userId="S::dtaiwo6@gatech.edu::0ccc6475-e652-4d33-bf01-0080a7f2fea2" providerId="AD" clId="Web-{6A8C548F-CEF0-0599-DC9D-BFD60DDFFA38}"/>
    <pc:docChg chg="modSld">
      <pc:chgData name="Taiwo, Demilade I" userId="S::dtaiwo6@gatech.edu::0ccc6475-e652-4d33-bf01-0080a7f2fea2" providerId="AD" clId="Web-{6A8C548F-CEF0-0599-DC9D-BFD60DDFFA38}" dt="2025-11-16T17:25:18.664" v="1" actId="20577"/>
      <pc:docMkLst>
        <pc:docMk/>
      </pc:docMkLst>
      <pc:sldChg chg="modSp">
        <pc:chgData name="Taiwo, Demilade I" userId="S::dtaiwo6@gatech.edu::0ccc6475-e652-4d33-bf01-0080a7f2fea2" providerId="AD" clId="Web-{6A8C548F-CEF0-0599-DC9D-BFD60DDFFA38}" dt="2025-11-16T17:25:18.664" v="1" actId="20577"/>
        <pc:sldMkLst>
          <pc:docMk/>
          <pc:sldMk cId="1505010324" sldId="258"/>
        </pc:sldMkLst>
        <pc:spChg chg="mod">
          <ac:chgData name="Taiwo, Demilade I" userId="S::dtaiwo6@gatech.edu::0ccc6475-e652-4d33-bf01-0080a7f2fea2" providerId="AD" clId="Web-{6A8C548F-CEF0-0599-DC9D-BFD60DDFFA38}" dt="2025-11-16T17:25:18.664" v="1" actId="20577"/>
          <ac:spMkLst>
            <pc:docMk/>
            <pc:sldMk cId="1505010324" sldId="258"/>
            <ac:spMk id="3" creationId="{6D7E3BFD-716D-36F1-BE55-43F35410B22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39338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>
              <a:latin typeface="+mn-lt"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1357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171450" indent="-171450" algn="l" defTabSz="914400" rtl="0" eaLnBrk="1" latinLnBrk="0" hangingPunct="1">
      <a:buFont typeface="Arial" panose="020B0604020202020204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174625" indent="0" algn="l" defTabSz="914400" rtl="0" eaLnBrk="1" latinLnBrk="0" hangingPunct="1">
      <a:defRPr sz="1050" i="1" kern="1200">
        <a:solidFill>
          <a:schemeClr val="tx1"/>
        </a:solidFill>
        <a:latin typeface="+mn-lt"/>
        <a:ea typeface="+mn-ea"/>
        <a:cs typeface="+mn-cs"/>
      </a:defRPr>
    </a:lvl3pPr>
    <a:lvl4pPr marL="346075" indent="-171450" algn="l" defTabSz="914400" rtl="0" eaLnBrk="1" latinLnBrk="0" hangingPunct="1"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342900" indent="0" algn="l" defTabSz="9144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88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071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8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9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0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4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5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6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7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8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9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0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5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6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7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8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9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0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5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6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7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8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9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0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4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6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7.xml"/><Relationship Id="rId4" Type="http://schemas.openxmlformats.org/officeDocument/2006/relationships/image" Target="../media/image4.sv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8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9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0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3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6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7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8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9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0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2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3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4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5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6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7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8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9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0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2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3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4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5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6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7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8.xml"/><Relationship Id="rId4" Type="http://schemas.openxmlformats.org/officeDocument/2006/relationships/image" Target="../media/image8.png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77293E-DD01-4BFA-980A-57D9C9A9A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Placeholder 2">
            <a:extLst>
              <a:ext uri="{FF2B5EF4-FFF2-40B4-BE49-F238E27FC236}">
                <a16:creationId xmlns:a16="http://schemas.microsoft.com/office/drawing/2014/main" id="{87F23FC3-2CF5-459B-B9FA-30BE31570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8D63BE-2EB1-46A8-B71B-9A50CB7F878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BC73D-A4CB-4078-9126-B40FD06780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0EB7AA65-CEF8-4822-AF59-44243B3DA128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710FC9-2D6F-4F18-A5AC-CEDA56D5F72A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</a:t>
            </a:r>
          </a:p>
        </p:txBody>
      </p:sp>
    </p:spTree>
    <p:extLst>
      <p:ext uri="{BB962C8B-B14F-4D97-AF65-F5344CB8AC3E}">
        <p14:creationId xmlns:p14="http://schemas.microsoft.com/office/powerpoint/2010/main" val="552774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Title / Content) | 1x3 (block &gt; Icon |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6695725" y="457200"/>
            <a:ext cx="5037067" cy="1938695"/>
          </a:xfrm>
        </p:spPr>
        <p:txBody>
          <a:bodyPr anchor="ctr" anchorCtr="0"/>
          <a:lstStyle>
            <a:lvl1pPr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  <a:lvl2pPr>
              <a:spcBef>
                <a:spcPts val="0"/>
              </a:spcBef>
              <a:buClrTx/>
              <a:defRPr sz="20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400" b="1"/>
            </a:lvl4pPr>
            <a:lvl5pPr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6695725" y="2405987"/>
            <a:ext cx="5037067" cy="1931726"/>
          </a:xfrm>
        </p:spPr>
        <p:txBody>
          <a:bodyPr anchor="ctr" anchorCtr="0"/>
          <a:lstStyle>
            <a:lvl1pPr>
              <a:spcBef>
                <a:spcPts val="0"/>
              </a:spcBef>
              <a:defRPr sz="2400"/>
            </a:lvl1pPr>
            <a:lvl2pPr>
              <a:spcBef>
                <a:spcPts val="0"/>
              </a:spcBef>
              <a:buClrTx/>
              <a:defRPr sz="20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400" b="1"/>
            </a:lvl4pPr>
            <a:lvl5pPr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2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6695725" y="4327622"/>
            <a:ext cx="5037067" cy="1958878"/>
          </a:xfrm>
        </p:spPr>
        <p:txBody>
          <a:bodyPr anchor="ctr" anchorCtr="0"/>
          <a:lstStyle>
            <a:lvl1pPr>
              <a:spcBef>
                <a:spcPts val="0"/>
              </a:spcBef>
              <a:defRPr sz="2400">
                <a:solidFill>
                  <a:schemeClr val="accent3"/>
                </a:solidFill>
              </a:defRPr>
            </a:lvl1pPr>
            <a:lvl2pPr>
              <a:spcBef>
                <a:spcPts val="0"/>
              </a:spcBef>
              <a:buClrTx/>
              <a:defRPr sz="20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400" b="1"/>
            </a:lvl4pPr>
            <a:lvl5pPr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A3803E-F681-4D63-A79C-AE049B58008C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4D32D8-8A5B-4186-9FDB-C44FD5D8A6C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A3B0EC22-0204-4D99-B83D-FE3D61DA81CA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SmartArt Placeholder 10">
            <a:extLst>
              <a:ext uri="{FF2B5EF4-FFF2-40B4-BE49-F238E27FC236}">
                <a16:creationId xmlns:a16="http://schemas.microsoft.com/office/drawing/2014/main" id="{7D2235DB-E50A-42B4-96D3-F577D0477B64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>
          <a:xfrm>
            <a:off x="5638801" y="2404318"/>
            <a:ext cx="914400" cy="1935066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0" name="SmartArt Placeholder 10">
            <a:extLst>
              <a:ext uri="{FF2B5EF4-FFF2-40B4-BE49-F238E27FC236}">
                <a16:creationId xmlns:a16="http://schemas.microsoft.com/office/drawing/2014/main" id="{ECE8BD6E-4860-4ECC-B6D9-9A7AFB050B61}"/>
              </a:ext>
            </a:extLst>
          </p:cNvPr>
          <p:cNvSpPr>
            <a:spLocks noGrp="1"/>
          </p:cNvSpPr>
          <p:nvPr>
            <p:ph type="dgm" sz="quarter" idx="27" hasCustomPrompt="1"/>
          </p:nvPr>
        </p:nvSpPr>
        <p:spPr>
          <a:xfrm>
            <a:off x="5638801" y="457200"/>
            <a:ext cx="914400" cy="1947118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C81B6C7C-F950-4E49-BC25-C62F0CAD79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835132" y="1168725"/>
            <a:ext cx="521738" cy="524068"/>
          </a:xfrm>
          <a:prstGeom prst="rect">
            <a:avLst/>
          </a:prstGeom>
          <a:solidFill>
            <a:schemeClr val="accent2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71D6BE1C-1530-4487-AB65-80FA21E289D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835132" y="3109817"/>
            <a:ext cx="521738" cy="524068"/>
          </a:xfrm>
          <a:prstGeom prst="rect">
            <a:avLst/>
          </a:prstGeom>
          <a:solidFill>
            <a:schemeClr val="accent1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8" name="SmartArt Placeholder 10">
            <a:extLst>
              <a:ext uri="{FF2B5EF4-FFF2-40B4-BE49-F238E27FC236}">
                <a16:creationId xmlns:a16="http://schemas.microsoft.com/office/drawing/2014/main" id="{6D779887-3A78-4DEA-AF80-05FB152803DB}"/>
              </a:ext>
            </a:extLst>
          </p:cNvPr>
          <p:cNvSpPr>
            <a:spLocks noGrp="1"/>
          </p:cNvSpPr>
          <p:nvPr>
            <p:ph type="dgm" sz="quarter" idx="41" hasCustomPrompt="1"/>
          </p:nvPr>
        </p:nvSpPr>
        <p:spPr>
          <a:xfrm>
            <a:off x="5638801" y="4327622"/>
            <a:ext cx="914400" cy="1958878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EA801A6D-3028-469C-A2B9-4770D6CA46E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5835132" y="5056933"/>
            <a:ext cx="521738" cy="524068"/>
          </a:xfrm>
          <a:prstGeom prst="rect">
            <a:avLst/>
          </a:prstGeom>
          <a:solidFill>
            <a:schemeClr val="accent3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0" name="Title Placeholder 11">
            <a:extLst>
              <a:ext uri="{FF2B5EF4-FFF2-40B4-BE49-F238E27FC236}">
                <a16:creationId xmlns:a16="http://schemas.microsoft.com/office/drawing/2014/main" id="{0CE7AB70-558D-43E2-A2FA-87C84546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4917442" cy="1200329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1" name="Content Placeholder 15">
            <a:extLst>
              <a:ext uri="{FF2B5EF4-FFF2-40B4-BE49-F238E27FC236}">
                <a16:creationId xmlns:a16="http://schemas.microsoft.com/office/drawing/2014/main" id="{BCA399D8-6CD0-4A0B-82CB-5B80DFAD3C61}"/>
              </a:ext>
            </a:extLst>
          </p:cNvPr>
          <p:cNvSpPr>
            <a:spLocks noGrp="1"/>
          </p:cNvSpPr>
          <p:nvPr>
            <p:ph sz="quarter" idx="43"/>
          </p:nvPr>
        </p:nvSpPr>
        <p:spPr>
          <a:xfrm>
            <a:off x="457200" y="1828800"/>
            <a:ext cx="4917442" cy="4449763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DC151E-9DF2-4DBC-9235-5766B3FF4DA1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(Title / Content) | 1x3 (block &gt; Icon | Text)</a:t>
            </a:r>
          </a:p>
        </p:txBody>
      </p:sp>
    </p:spTree>
    <p:extLst>
      <p:ext uri="{BB962C8B-B14F-4D97-AF65-F5344CB8AC3E}">
        <p14:creationId xmlns:p14="http://schemas.microsoft.com/office/powerpoint/2010/main" val="26505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Title / Content) | 1x4 (block &gt; Icon |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6695725" y="457200"/>
            <a:ext cx="5037067" cy="1459585"/>
          </a:xfrm>
        </p:spPr>
        <p:txBody>
          <a:bodyPr anchor="ctr" anchorCtr="0"/>
          <a:lstStyle>
            <a:lvl1pPr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  <a:lvl2pPr>
              <a:spcBef>
                <a:spcPts val="0"/>
              </a:spcBef>
              <a:buClrTx/>
              <a:defRPr sz="20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400" b="1"/>
            </a:lvl4pPr>
            <a:lvl5pPr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6695725" y="1914039"/>
            <a:ext cx="5037067" cy="1444263"/>
          </a:xfrm>
        </p:spPr>
        <p:txBody>
          <a:bodyPr anchor="ctr" anchorCtr="0"/>
          <a:lstStyle>
            <a:lvl1pPr>
              <a:spcBef>
                <a:spcPts val="0"/>
              </a:spcBef>
              <a:defRPr sz="2400"/>
            </a:lvl1pPr>
            <a:lvl2pPr>
              <a:spcBef>
                <a:spcPts val="0"/>
              </a:spcBef>
              <a:buClrTx/>
              <a:defRPr sz="20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400" b="1"/>
            </a:lvl4pPr>
            <a:lvl5pPr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2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6695725" y="3370877"/>
            <a:ext cx="5037067" cy="1437976"/>
          </a:xfrm>
        </p:spPr>
        <p:txBody>
          <a:bodyPr anchor="ctr" anchorCtr="0"/>
          <a:lstStyle>
            <a:lvl1pPr>
              <a:spcBef>
                <a:spcPts val="0"/>
              </a:spcBef>
              <a:defRPr sz="2400">
                <a:solidFill>
                  <a:schemeClr val="accent3"/>
                </a:solidFill>
              </a:defRPr>
            </a:lvl1pPr>
            <a:lvl2pPr>
              <a:spcBef>
                <a:spcPts val="0"/>
              </a:spcBef>
              <a:buClrTx/>
              <a:defRPr sz="20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400" b="1"/>
            </a:lvl4pPr>
            <a:lvl5pPr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3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6695725" y="4806903"/>
            <a:ext cx="5037067" cy="1477648"/>
          </a:xfrm>
        </p:spPr>
        <p:txBody>
          <a:bodyPr anchor="ctr" anchorCtr="0"/>
          <a:lstStyle>
            <a:lvl1pPr>
              <a:spcBef>
                <a:spcPts val="0"/>
              </a:spcBef>
              <a:defRPr sz="2400">
                <a:solidFill>
                  <a:schemeClr val="accent4"/>
                </a:solidFill>
              </a:defRPr>
            </a:lvl1pPr>
            <a:lvl2pPr>
              <a:spcBef>
                <a:spcPts val="0"/>
              </a:spcBef>
              <a:buClrTx/>
              <a:defRPr sz="20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400" b="1"/>
            </a:lvl4pPr>
            <a:lvl5pPr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F941F6-8238-484D-86A2-C61AEF7805E1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D199F6-036F-4493-97D4-7922F38AEAB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5CAAE44F-A2F7-4B79-9C9A-8CFB00BF7FA1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SmartArt Placeholder 10">
            <a:extLst>
              <a:ext uri="{FF2B5EF4-FFF2-40B4-BE49-F238E27FC236}">
                <a16:creationId xmlns:a16="http://schemas.microsoft.com/office/drawing/2014/main" id="{B3E602E0-8CC0-48AF-97CC-21AE6B3D265D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>
          <a:xfrm>
            <a:off x="5638801" y="1907750"/>
            <a:ext cx="914400" cy="1450552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0" name="SmartArt Placeholder 10">
            <a:extLst>
              <a:ext uri="{FF2B5EF4-FFF2-40B4-BE49-F238E27FC236}">
                <a16:creationId xmlns:a16="http://schemas.microsoft.com/office/drawing/2014/main" id="{02983B27-30F2-40B0-AAD5-933FCFC61234}"/>
              </a:ext>
            </a:extLst>
          </p:cNvPr>
          <p:cNvSpPr>
            <a:spLocks noGrp="1"/>
          </p:cNvSpPr>
          <p:nvPr>
            <p:ph type="dgm" sz="quarter" idx="27" hasCustomPrompt="1"/>
          </p:nvPr>
        </p:nvSpPr>
        <p:spPr>
          <a:xfrm>
            <a:off x="5638801" y="457200"/>
            <a:ext cx="914400" cy="1459586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BBDA7D13-6361-4E03-BDB7-11F174AD280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835132" y="924959"/>
            <a:ext cx="521738" cy="524068"/>
          </a:xfrm>
          <a:prstGeom prst="rect">
            <a:avLst/>
          </a:prstGeom>
          <a:solidFill>
            <a:schemeClr val="accent2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2D921FA0-60CD-4354-B271-94DD6ACA3F0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835132" y="2370992"/>
            <a:ext cx="521738" cy="524068"/>
          </a:xfrm>
          <a:prstGeom prst="rect">
            <a:avLst/>
          </a:prstGeom>
          <a:solidFill>
            <a:schemeClr val="accent1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8" name="SmartArt Placeholder 10">
            <a:extLst>
              <a:ext uri="{FF2B5EF4-FFF2-40B4-BE49-F238E27FC236}">
                <a16:creationId xmlns:a16="http://schemas.microsoft.com/office/drawing/2014/main" id="{569C8727-A2AE-400F-985C-8D547A50A625}"/>
              </a:ext>
            </a:extLst>
          </p:cNvPr>
          <p:cNvSpPr>
            <a:spLocks noGrp="1"/>
          </p:cNvSpPr>
          <p:nvPr>
            <p:ph type="dgm" sz="quarter" idx="41" hasCustomPrompt="1"/>
          </p:nvPr>
        </p:nvSpPr>
        <p:spPr>
          <a:xfrm>
            <a:off x="5638801" y="3358302"/>
            <a:ext cx="914400" cy="1450552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177F1D49-5A9D-447A-82A2-2FE7A13FB944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5835132" y="3821544"/>
            <a:ext cx="521738" cy="524068"/>
          </a:xfrm>
          <a:prstGeom prst="rect">
            <a:avLst/>
          </a:prstGeom>
          <a:solidFill>
            <a:schemeClr val="accent3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0" name="Title Placeholder 11">
            <a:extLst>
              <a:ext uri="{FF2B5EF4-FFF2-40B4-BE49-F238E27FC236}">
                <a16:creationId xmlns:a16="http://schemas.microsoft.com/office/drawing/2014/main" id="{6DD7F4B8-D3CA-4BD4-AB92-76DB8B7D1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4917442" cy="1200329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1" name="Content Placeholder 15">
            <a:extLst>
              <a:ext uri="{FF2B5EF4-FFF2-40B4-BE49-F238E27FC236}">
                <a16:creationId xmlns:a16="http://schemas.microsoft.com/office/drawing/2014/main" id="{88D6257A-A997-4808-9E38-D66DC6746E38}"/>
              </a:ext>
            </a:extLst>
          </p:cNvPr>
          <p:cNvSpPr>
            <a:spLocks noGrp="1"/>
          </p:cNvSpPr>
          <p:nvPr>
            <p:ph sz="quarter" idx="43"/>
          </p:nvPr>
        </p:nvSpPr>
        <p:spPr>
          <a:xfrm>
            <a:off x="457200" y="1828800"/>
            <a:ext cx="4917442" cy="4449763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3" name="SmartArt Placeholder 10">
            <a:extLst>
              <a:ext uri="{FF2B5EF4-FFF2-40B4-BE49-F238E27FC236}">
                <a16:creationId xmlns:a16="http://schemas.microsoft.com/office/drawing/2014/main" id="{FE9A029D-504C-4CA3-BA4B-E082F3FEB4AE}"/>
              </a:ext>
            </a:extLst>
          </p:cNvPr>
          <p:cNvSpPr>
            <a:spLocks noGrp="1"/>
          </p:cNvSpPr>
          <p:nvPr>
            <p:ph type="dgm" sz="quarter" idx="44" hasCustomPrompt="1"/>
          </p:nvPr>
        </p:nvSpPr>
        <p:spPr>
          <a:xfrm>
            <a:off x="5638801" y="4808852"/>
            <a:ext cx="914400" cy="1477648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35" name="Picture Placeholder 4">
            <a:extLst>
              <a:ext uri="{FF2B5EF4-FFF2-40B4-BE49-F238E27FC236}">
                <a16:creationId xmlns:a16="http://schemas.microsoft.com/office/drawing/2014/main" id="{B12ADF7A-0EF3-4223-AC55-8A0533E41C28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5835132" y="5272094"/>
            <a:ext cx="521738" cy="524068"/>
          </a:xfrm>
          <a:prstGeom prst="rect">
            <a:avLst/>
          </a:prstGeom>
          <a:solidFill>
            <a:schemeClr val="accent4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EEF88A-66F5-4028-8E89-D0E3C6EE1CAE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(Title / Content) | 1x4 (block &gt; Icon | Text)</a:t>
            </a:r>
          </a:p>
        </p:txBody>
      </p:sp>
    </p:spTree>
    <p:extLst>
      <p:ext uri="{BB962C8B-B14F-4D97-AF65-F5344CB8AC3E}">
        <p14:creationId xmlns:p14="http://schemas.microsoft.com/office/powerpoint/2010/main" val="2485141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1x2 (block &gt; Icon |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martArt Placeholder 10">
            <a:extLst>
              <a:ext uri="{FF2B5EF4-FFF2-40B4-BE49-F238E27FC236}">
                <a16:creationId xmlns:a16="http://schemas.microsoft.com/office/drawing/2014/main" id="{35D108CF-CA0E-4309-86DB-F7B00C7F651C}"/>
              </a:ext>
            </a:extLst>
          </p:cNvPr>
          <p:cNvSpPr>
            <a:spLocks noGrp="1"/>
          </p:cNvSpPr>
          <p:nvPr>
            <p:ph type="dgm" sz="quarter" idx="35" hasCustomPrompt="1"/>
          </p:nvPr>
        </p:nvSpPr>
        <p:spPr>
          <a:xfrm>
            <a:off x="0" y="3802063"/>
            <a:ext cx="1777150" cy="2430463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1" name="SmartArt Placeholder 10">
            <a:extLst>
              <a:ext uri="{FF2B5EF4-FFF2-40B4-BE49-F238E27FC236}">
                <a16:creationId xmlns:a16="http://schemas.microsoft.com/office/drawing/2014/main" id="{E4B98AD3-110B-442D-A47F-ECF9D1429392}"/>
              </a:ext>
            </a:extLst>
          </p:cNvPr>
          <p:cNvSpPr>
            <a:spLocks noGrp="1"/>
          </p:cNvSpPr>
          <p:nvPr>
            <p:ph type="dgm" sz="quarter" idx="34" hasCustomPrompt="1"/>
          </p:nvPr>
        </p:nvSpPr>
        <p:spPr>
          <a:xfrm>
            <a:off x="0" y="1371600"/>
            <a:ext cx="1777150" cy="2430463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34" name="Picture Placeholder 33"/>
          <p:cNvSpPr>
            <a:spLocks noGrp="1"/>
          </p:cNvSpPr>
          <p:nvPr>
            <p:ph type="pic" sz="quarter" idx="20" hasCustomPrompt="1"/>
          </p:nvPr>
        </p:nvSpPr>
        <p:spPr>
          <a:xfrm>
            <a:off x="487680" y="2185340"/>
            <a:ext cx="801793" cy="805373"/>
          </a:xfrm>
          <a:solidFill>
            <a:schemeClr val="accent1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6" name="Picture Placeholder 33"/>
          <p:cNvSpPr>
            <a:spLocks noGrp="1"/>
          </p:cNvSpPr>
          <p:nvPr>
            <p:ph type="pic" sz="quarter" idx="22" hasCustomPrompt="1"/>
          </p:nvPr>
        </p:nvSpPr>
        <p:spPr>
          <a:xfrm>
            <a:off x="487680" y="4616603"/>
            <a:ext cx="801793" cy="805373"/>
          </a:xfrm>
          <a:solidFill>
            <a:schemeClr val="accent3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2103121" y="1371976"/>
            <a:ext cx="9631680" cy="2431262"/>
          </a:xfrm>
        </p:spPr>
        <p:txBody>
          <a:bodyPr anchor="ctr"/>
          <a:lstStyle>
            <a:lvl3pPr>
              <a:spcBef>
                <a:spcPts val="600"/>
              </a:spcBef>
              <a:buClr>
                <a:schemeClr val="tx1"/>
              </a:buClr>
              <a:defRPr/>
            </a:lvl3pPr>
            <a:lvl4pPr>
              <a:spcBef>
                <a:spcPts val="600"/>
              </a:spcBef>
              <a:defRPr b="1"/>
            </a:lvl4pPr>
            <a:lvl5pPr>
              <a:spcBef>
                <a:spcPts val="300"/>
              </a:spcBef>
              <a:spcAft>
                <a:spcPts val="300"/>
              </a:spcAft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2103121" y="3803238"/>
            <a:ext cx="9631680" cy="2431262"/>
          </a:xfrm>
        </p:spPr>
        <p:txBody>
          <a:bodyPr anchor="ctr"/>
          <a:lstStyle>
            <a:lvl3pPr>
              <a:spcBef>
                <a:spcPts val="600"/>
              </a:spcBef>
              <a:buClr>
                <a:schemeClr val="tx1"/>
              </a:buClr>
              <a:defRPr/>
            </a:lvl3pPr>
            <a:lvl4pPr>
              <a:spcBef>
                <a:spcPts val="600"/>
              </a:spcBef>
              <a:defRPr b="1"/>
            </a:lvl4pPr>
            <a:lvl5pPr>
              <a:spcBef>
                <a:spcPts val="300"/>
              </a:spcBef>
              <a:spcAft>
                <a:spcPts val="300"/>
              </a:spcAft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6F8CB7-A6D6-462A-B856-746B5E6852BB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69F2A9-66A2-4D91-9871-1A622A87245B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D463B33F-C796-4750-A27C-EAECA358E2D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64DF6FD4-FE56-4620-BC3B-ED93533D5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2CB6B6-4FD4-4EB5-B8AF-24B52F05739C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1x2 (block &gt; Icon | Text)</a:t>
            </a:r>
          </a:p>
        </p:txBody>
      </p:sp>
    </p:spTree>
    <p:extLst>
      <p:ext uri="{BB962C8B-B14F-4D97-AF65-F5344CB8AC3E}">
        <p14:creationId xmlns:p14="http://schemas.microsoft.com/office/powerpoint/2010/main" val="202674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1x3 (block &gt; Icon |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martArt Placeholder 10">
            <a:extLst>
              <a:ext uri="{FF2B5EF4-FFF2-40B4-BE49-F238E27FC236}">
                <a16:creationId xmlns:a16="http://schemas.microsoft.com/office/drawing/2014/main" id="{5FBCB0C0-E28F-429F-BF92-3A0A12BA966E}"/>
              </a:ext>
            </a:extLst>
          </p:cNvPr>
          <p:cNvSpPr>
            <a:spLocks noGrp="1"/>
          </p:cNvSpPr>
          <p:nvPr>
            <p:ph type="dgm" sz="quarter" idx="37" hasCustomPrompt="1"/>
          </p:nvPr>
        </p:nvSpPr>
        <p:spPr>
          <a:xfrm>
            <a:off x="0" y="4468278"/>
            <a:ext cx="1777150" cy="157263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2" name="SmartArt Placeholder 10">
            <a:extLst>
              <a:ext uri="{FF2B5EF4-FFF2-40B4-BE49-F238E27FC236}">
                <a16:creationId xmlns:a16="http://schemas.microsoft.com/office/drawing/2014/main" id="{5CE69652-31C4-47BD-9F52-540A0504E4CC}"/>
              </a:ext>
            </a:extLst>
          </p:cNvPr>
          <p:cNvSpPr>
            <a:spLocks noGrp="1"/>
          </p:cNvSpPr>
          <p:nvPr>
            <p:ph type="dgm" sz="quarter" idx="36" hasCustomPrompt="1"/>
          </p:nvPr>
        </p:nvSpPr>
        <p:spPr>
          <a:xfrm>
            <a:off x="0" y="2919940"/>
            <a:ext cx="1777150" cy="1572630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0" name="SmartArt Placeholder 10">
            <a:extLst>
              <a:ext uri="{FF2B5EF4-FFF2-40B4-BE49-F238E27FC236}">
                <a16:creationId xmlns:a16="http://schemas.microsoft.com/office/drawing/2014/main" id="{DD88E67C-F9A7-4C08-B72F-32D1DB284EF4}"/>
              </a:ext>
            </a:extLst>
          </p:cNvPr>
          <p:cNvSpPr>
            <a:spLocks noGrp="1"/>
          </p:cNvSpPr>
          <p:nvPr>
            <p:ph type="dgm" sz="quarter" idx="35" hasCustomPrompt="1"/>
          </p:nvPr>
        </p:nvSpPr>
        <p:spPr>
          <a:xfrm>
            <a:off x="0" y="1371601"/>
            <a:ext cx="1777150" cy="157263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4" name="Picture Placeholder 33"/>
          <p:cNvSpPr>
            <a:spLocks noGrp="1"/>
          </p:cNvSpPr>
          <p:nvPr>
            <p:ph type="pic" sz="quarter" idx="20" hasCustomPrompt="1"/>
          </p:nvPr>
        </p:nvSpPr>
        <p:spPr>
          <a:xfrm>
            <a:off x="487681" y="1626504"/>
            <a:ext cx="801793" cy="985285"/>
          </a:xfrm>
          <a:solidFill>
            <a:schemeClr val="accent1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5" name="Picture Placeholder 33"/>
          <p:cNvSpPr>
            <a:spLocks noGrp="1"/>
          </p:cNvSpPr>
          <p:nvPr>
            <p:ph type="pic" sz="quarter" idx="21" hasCustomPrompt="1"/>
          </p:nvPr>
        </p:nvSpPr>
        <p:spPr>
          <a:xfrm>
            <a:off x="487681" y="3218578"/>
            <a:ext cx="801793" cy="985285"/>
          </a:xfrm>
          <a:solidFill>
            <a:schemeClr val="accent3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6" name="Picture Placeholder 33"/>
          <p:cNvSpPr>
            <a:spLocks noGrp="1"/>
          </p:cNvSpPr>
          <p:nvPr>
            <p:ph type="pic" sz="quarter" idx="22" hasCustomPrompt="1"/>
          </p:nvPr>
        </p:nvSpPr>
        <p:spPr>
          <a:xfrm>
            <a:off x="487681" y="4771026"/>
            <a:ext cx="801793" cy="985285"/>
          </a:xfrm>
          <a:solidFill>
            <a:schemeClr val="accent2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2103120" y="1371600"/>
            <a:ext cx="9631680" cy="1487191"/>
          </a:xfrm>
        </p:spPr>
        <p:txBody>
          <a:bodyPr anchor="ctr" anchorCtr="0"/>
          <a:lstStyle>
            <a:lvl1pPr>
              <a:defRPr sz="2400"/>
            </a:lvl1pPr>
            <a:lvl2pPr>
              <a:spcBef>
                <a:spcPts val="200"/>
              </a:spcBef>
              <a:buClr>
                <a:schemeClr val="accent1"/>
              </a:buClr>
              <a:defRPr sz="2000"/>
            </a:lvl2pPr>
            <a:lvl3pPr>
              <a:buClr>
                <a:schemeClr val="tx1"/>
              </a:buClr>
              <a:defRPr sz="1600"/>
            </a:lvl3pPr>
            <a:lvl4pPr>
              <a:defRPr sz="1400" b="1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2103120" y="2933980"/>
            <a:ext cx="9631680" cy="1562280"/>
          </a:xfrm>
        </p:spPr>
        <p:txBody>
          <a:bodyPr anchor="ctr" anchorCtr="0"/>
          <a:lstStyle>
            <a:lvl1pPr>
              <a:defRPr sz="2400"/>
            </a:lvl1pPr>
            <a:lvl2pPr>
              <a:spcBef>
                <a:spcPts val="200"/>
              </a:spcBef>
              <a:defRPr sz="2000"/>
            </a:lvl2pPr>
            <a:lvl3pPr>
              <a:buClr>
                <a:schemeClr val="tx1"/>
              </a:buClr>
              <a:defRPr sz="1600"/>
            </a:lvl3pPr>
            <a:lvl4pPr>
              <a:defRPr sz="1400" b="1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2103120" y="4486428"/>
            <a:ext cx="9631680" cy="1554480"/>
          </a:xfrm>
        </p:spPr>
        <p:txBody>
          <a:bodyPr anchor="ctr" anchorCtr="0"/>
          <a:lstStyle>
            <a:lvl1pPr>
              <a:defRPr sz="2400"/>
            </a:lvl1pPr>
            <a:lvl2pPr>
              <a:spcBef>
                <a:spcPts val="200"/>
              </a:spcBef>
              <a:buClr>
                <a:schemeClr val="accent2"/>
              </a:buClr>
              <a:defRPr sz="2000"/>
            </a:lvl2pPr>
            <a:lvl3pPr>
              <a:buClr>
                <a:schemeClr val="tx1"/>
              </a:buClr>
              <a:defRPr sz="1600"/>
            </a:lvl3pPr>
            <a:lvl4pPr>
              <a:defRPr sz="1400" b="1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91C8F-C198-4230-88F7-FD808BACB758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64E12-0D9E-49E4-8100-24CAD845843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3FAAC4D1-988E-450D-BBEC-CFB0C6447F5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CAE2EC-27E1-4D61-AFB9-F526D8F928DA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1x3 (block &gt; Icon | Text)</a:t>
            </a:r>
          </a:p>
        </p:txBody>
      </p:sp>
    </p:spTree>
    <p:extLst>
      <p:ext uri="{BB962C8B-B14F-4D97-AF65-F5344CB8AC3E}">
        <p14:creationId xmlns:p14="http://schemas.microsoft.com/office/powerpoint/2010/main" val="48543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1x4 (block &gt; Icon |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martArt Placeholder 10">
            <a:extLst>
              <a:ext uri="{FF2B5EF4-FFF2-40B4-BE49-F238E27FC236}">
                <a16:creationId xmlns:a16="http://schemas.microsoft.com/office/drawing/2014/main" id="{9D63EB4C-4965-431F-A642-01A6ED25B7E3}"/>
              </a:ext>
            </a:extLst>
          </p:cNvPr>
          <p:cNvSpPr>
            <a:spLocks noGrp="1"/>
          </p:cNvSpPr>
          <p:nvPr>
            <p:ph type="dgm" sz="quarter" idx="37" hasCustomPrompt="1"/>
          </p:nvPr>
        </p:nvSpPr>
        <p:spPr>
          <a:xfrm>
            <a:off x="0" y="3806039"/>
            <a:ext cx="1777150" cy="1224574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4" name="SmartArt Placeholder 10">
            <a:extLst>
              <a:ext uri="{FF2B5EF4-FFF2-40B4-BE49-F238E27FC236}">
                <a16:creationId xmlns:a16="http://schemas.microsoft.com/office/drawing/2014/main" id="{1BB38C62-F359-40B1-9CCA-ED88508A2B73}"/>
              </a:ext>
            </a:extLst>
          </p:cNvPr>
          <p:cNvSpPr>
            <a:spLocks noGrp="1"/>
          </p:cNvSpPr>
          <p:nvPr>
            <p:ph type="dgm" sz="quarter" idx="38" hasCustomPrompt="1"/>
          </p:nvPr>
        </p:nvSpPr>
        <p:spPr>
          <a:xfrm>
            <a:off x="0" y="2588461"/>
            <a:ext cx="1777150" cy="1255598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5" name="SmartArt Placeholder 10">
            <a:extLst>
              <a:ext uri="{FF2B5EF4-FFF2-40B4-BE49-F238E27FC236}">
                <a16:creationId xmlns:a16="http://schemas.microsoft.com/office/drawing/2014/main" id="{C77A83E2-806E-4075-B73F-3B028FD9FBC2}"/>
              </a:ext>
            </a:extLst>
          </p:cNvPr>
          <p:cNvSpPr>
            <a:spLocks noGrp="1"/>
          </p:cNvSpPr>
          <p:nvPr>
            <p:ph type="dgm" sz="quarter" idx="39" hasCustomPrompt="1"/>
          </p:nvPr>
        </p:nvSpPr>
        <p:spPr>
          <a:xfrm>
            <a:off x="0" y="1371601"/>
            <a:ext cx="1777150" cy="1227749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6" name="SmartArt Placeholder 10">
            <a:extLst>
              <a:ext uri="{FF2B5EF4-FFF2-40B4-BE49-F238E27FC236}">
                <a16:creationId xmlns:a16="http://schemas.microsoft.com/office/drawing/2014/main" id="{8756CEFD-AB1A-4AF3-8585-AAD86D482D61}"/>
              </a:ext>
            </a:extLst>
          </p:cNvPr>
          <p:cNvSpPr>
            <a:spLocks noGrp="1"/>
          </p:cNvSpPr>
          <p:nvPr>
            <p:ph type="dgm" sz="quarter" idx="40" hasCustomPrompt="1"/>
          </p:nvPr>
        </p:nvSpPr>
        <p:spPr>
          <a:xfrm>
            <a:off x="0" y="5028130"/>
            <a:ext cx="1777150" cy="1258369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4" name="Picture Placeholder 33"/>
          <p:cNvSpPr>
            <a:spLocks noGrp="1"/>
          </p:cNvSpPr>
          <p:nvPr>
            <p:ph type="pic" sz="quarter" idx="20" hasCustomPrompt="1"/>
          </p:nvPr>
        </p:nvSpPr>
        <p:spPr>
          <a:xfrm>
            <a:off x="471471" y="1592034"/>
            <a:ext cx="801793" cy="805373"/>
          </a:xfrm>
          <a:solidFill>
            <a:schemeClr val="accent1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5" name="Picture Placeholder 33"/>
          <p:cNvSpPr>
            <a:spLocks noGrp="1"/>
          </p:cNvSpPr>
          <p:nvPr>
            <p:ph type="pic" sz="quarter" idx="21" hasCustomPrompt="1"/>
          </p:nvPr>
        </p:nvSpPr>
        <p:spPr>
          <a:xfrm>
            <a:off x="471471" y="2810939"/>
            <a:ext cx="801793" cy="805373"/>
          </a:xfrm>
          <a:solidFill>
            <a:schemeClr val="accent3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6" name="Picture Placeholder 33"/>
          <p:cNvSpPr>
            <a:spLocks noGrp="1"/>
          </p:cNvSpPr>
          <p:nvPr>
            <p:ph type="pic" sz="quarter" idx="22" hasCustomPrompt="1"/>
          </p:nvPr>
        </p:nvSpPr>
        <p:spPr>
          <a:xfrm>
            <a:off x="471471" y="4026571"/>
            <a:ext cx="801793" cy="805373"/>
          </a:xfrm>
          <a:solidFill>
            <a:schemeClr val="accent2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7" name="Picture Placeholder 33"/>
          <p:cNvSpPr>
            <a:spLocks noGrp="1"/>
          </p:cNvSpPr>
          <p:nvPr>
            <p:ph type="pic" sz="quarter" idx="23" hasCustomPrompt="1"/>
          </p:nvPr>
        </p:nvSpPr>
        <p:spPr>
          <a:xfrm>
            <a:off x="471471" y="5242202"/>
            <a:ext cx="801793" cy="805373"/>
          </a:xfrm>
          <a:solidFill>
            <a:schemeClr val="accent4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2103119" y="1383718"/>
            <a:ext cx="9617409" cy="1215632"/>
          </a:xfrm>
        </p:spPr>
        <p:txBody>
          <a:bodyPr anchor="ctr" anchorCtr="0"/>
          <a:lstStyle>
            <a:lvl1pPr>
              <a:defRPr sz="2400" b="0"/>
            </a:lvl1pPr>
            <a:lvl2pPr>
              <a:spcBef>
                <a:spcPts val="0"/>
              </a:spcBef>
              <a:buClrTx/>
              <a:defRPr sz="1800"/>
            </a:lvl2pPr>
            <a:lvl3pPr>
              <a:buClr>
                <a:schemeClr val="tx1"/>
              </a:buClr>
              <a:defRPr sz="1400"/>
            </a:lvl3pPr>
            <a:lvl4pPr>
              <a:defRPr sz="1200" b="1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2103119" y="2599350"/>
            <a:ext cx="9617409" cy="1215632"/>
          </a:xfrm>
        </p:spPr>
        <p:txBody>
          <a:bodyPr anchor="ctr" anchorCtr="0"/>
          <a:lstStyle>
            <a:lvl1pPr>
              <a:defRPr sz="2400" b="0"/>
            </a:lvl1pPr>
            <a:lvl2pPr>
              <a:spcBef>
                <a:spcPts val="0"/>
              </a:spcBef>
              <a:buClrTx/>
              <a:defRPr sz="1800"/>
            </a:lvl2pPr>
            <a:lvl3pPr>
              <a:buClr>
                <a:schemeClr val="tx1"/>
              </a:buClr>
              <a:defRPr sz="1400"/>
            </a:lvl3pPr>
            <a:lvl4pPr>
              <a:defRPr sz="1200" b="1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2103119" y="3814981"/>
            <a:ext cx="9617409" cy="1215632"/>
          </a:xfrm>
        </p:spPr>
        <p:txBody>
          <a:bodyPr anchor="ctr" anchorCtr="0"/>
          <a:lstStyle>
            <a:lvl1pPr>
              <a:defRPr sz="2400" b="0"/>
            </a:lvl1pPr>
            <a:lvl2pPr>
              <a:spcBef>
                <a:spcPts val="0"/>
              </a:spcBef>
              <a:buClrTx/>
              <a:defRPr sz="1800"/>
            </a:lvl2pPr>
            <a:lvl3pPr>
              <a:buClr>
                <a:schemeClr val="tx1"/>
              </a:buClr>
              <a:defRPr sz="1400"/>
            </a:lvl3pPr>
            <a:lvl4pPr>
              <a:defRPr sz="1200" b="1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2103119" y="5037073"/>
            <a:ext cx="9617409" cy="1215632"/>
          </a:xfrm>
        </p:spPr>
        <p:txBody>
          <a:bodyPr anchor="ctr" anchorCtr="0"/>
          <a:lstStyle>
            <a:lvl1pPr>
              <a:defRPr sz="2400" b="0"/>
            </a:lvl1pPr>
            <a:lvl2pPr>
              <a:spcBef>
                <a:spcPts val="0"/>
              </a:spcBef>
              <a:buClrTx/>
              <a:defRPr sz="1800"/>
            </a:lvl2pPr>
            <a:lvl3pPr>
              <a:buClr>
                <a:schemeClr val="tx1"/>
              </a:buClr>
              <a:defRPr sz="1400"/>
            </a:lvl3pPr>
            <a:lvl4pPr>
              <a:defRPr sz="1200" b="1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013B68-FBD7-477A-937D-D50C174E0A2C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BA24A-8204-4422-BED1-B48D26F779F5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4B385161-7151-4BCB-A437-AA2AFB645446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95267E-BA3A-4154-9D69-5F4CC0F00ED7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1x4 (block &gt; Icon | Text)</a:t>
            </a:r>
          </a:p>
        </p:txBody>
      </p:sp>
    </p:spTree>
    <p:extLst>
      <p:ext uri="{BB962C8B-B14F-4D97-AF65-F5344CB8AC3E}">
        <p14:creationId xmlns:p14="http://schemas.microsoft.com/office/powerpoint/2010/main" val="153910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/ block &gt; Text / 2x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ubtitle Placeholder 2">
            <a:extLst>
              <a:ext uri="{FF2B5EF4-FFF2-40B4-BE49-F238E27FC236}">
                <a16:creationId xmlns:a16="http://schemas.microsoft.com/office/drawing/2014/main" id="{62093C40-BD38-4633-BDAB-D74EA55563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3157A-B72F-49CF-B984-DFE923DEBFC7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1E034-C98C-4560-A204-477B0834E7E3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B58C8851-35FB-4AE6-9F2F-58C5B2BDAFE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6D981D6-3B39-45A5-B4A1-467A2048537D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457200" y="4106683"/>
            <a:ext cx="5410198" cy="2165530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11">
            <a:extLst>
              <a:ext uri="{FF2B5EF4-FFF2-40B4-BE49-F238E27FC236}">
                <a16:creationId xmlns:a16="http://schemas.microsoft.com/office/drawing/2014/main" id="{A538C4E7-696F-475A-A8D2-098CE27AE8B2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6324598" y="4106683"/>
            <a:ext cx="5410198" cy="2165530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21E130-FCF3-479E-B413-698D23CFF61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-1" y="1831915"/>
            <a:ext cx="12191999" cy="2077492"/>
          </a:xfrm>
          <a:solidFill>
            <a:schemeClr val="bg1">
              <a:lumMod val="95000"/>
            </a:schemeClr>
          </a:solidFill>
        </p:spPr>
        <p:txBody>
          <a:bodyPr wrap="square" lIns="548640" tIns="182880" rIns="548640" bIns="182880" anchor="t" anchorCtr="0">
            <a:spAutoFit/>
          </a:bodyPr>
          <a:lstStyle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67A534-90E7-48D1-9B4A-DFEF952DA08E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/ block &gt; Text / 2x1 Content</a:t>
            </a:r>
          </a:p>
        </p:txBody>
      </p:sp>
    </p:spTree>
    <p:extLst>
      <p:ext uri="{BB962C8B-B14F-4D97-AF65-F5344CB8AC3E}">
        <p14:creationId xmlns:p14="http://schemas.microsoft.com/office/powerpoint/2010/main" val="379851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/ block &gt; Text / 3x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3744821"/>
            <a:ext cx="3594186" cy="2498762"/>
          </a:xfrm>
        </p:spPr>
        <p:txBody>
          <a:bodyPr wrap="square">
            <a:noAutofit/>
          </a:bodyPr>
          <a:lstStyle>
            <a:lvl1pPr algn="l">
              <a:defRPr lang="en-US" sz="24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 marL="342900" indent="-342900" algn="l">
              <a:spcBef>
                <a:spcPts val="64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>
              <a:defRPr sz="1600">
                <a:solidFill>
                  <a:schemeClr val="tx1"/>
                </a:solidFill>
              </a:defRPr>
            </a:lvl3pPr>
            <a:lvl4pPr algn="l">
              <a:defRPr sz="1400" b="1">
                <a:solidFill>
                  <a:schemeClr val="tx1"/>
                </a:solidFill>
              </a:defRPr>
            </a:lvl4pPr>
            <a:lvl5pPr algn="l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4307215" y="3744821"/>
            <a:ext cx="3594185" cy="2498762"/>
          </a:xfrm>
        </p:spPr>
        <p:txBody>
          <a:bodyPr wrap="square">
            <a:noAutofit/>
          </a:bodyPr>
          <a:lstStyle>
            <a:lvl1pPr algn="l">
              <a:defRPr lang="en-US" sz="24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 marL="342900" indent="-342900" algn="l">
              <a:spcBef>
                <a:spcPts val="64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>
              <a:defRPr sz="1600">
                <a:solidFill>
                  <a:schemeClr val="tx1"/>
                </a:solidFill>
              </a:defRPr>
            </a:lvl3pPr>
            <a:lvl4pPr algn="l">
              <a:defRPr sz="1400" b="1">
                <a:solidFill>
                  <a:schemeClr val="tx1"/>
                </a:solidFill>
              </a:defRPr>
            </a:lvl4pPr>
            <a:lvl5pPr algn="l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177F7E2-3A30-4D9D-A4F5-FD33878B8EE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140613" y="3744821"/>
            <a:ext cx="3594185" cy="2498762"/>
          </a:xfrm>
        </p:spPr>
        <p:txBody>
          <a:bodyPr wrap="square">
            <a:noAutofit/>
          </a:bodyPr>
          <a:lstStyle>
            <a:lvl1pPr algn="l">
              <a:defRPr lang="en-US" sz="24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 marL="342900" indent="-342900" algn="l">
              <a:spcBef>
                <a:spcPts val="64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>
              <a:defRPr sz="1600">
                <a:solidFill>
                  <a:schemeClr val="tx1"/>
                </a:solidFill>
              </a:defRPr>
            </a:lvl3pPr>
            <a:lvl4pPr algn="l">
              <a:defRPr sz="1400" b="1">
                <a:solidFill>
                  <a:schemeClr val="tx1"/>
                </a:solidFill>
              </a:defRPr>
            </a:lvl4pPr>
            <a:lvl5pPr algn="l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itle Placeholder 16">
            <a:extLst>
              <a:ext uri="{FF2B5EF4-FFF2-40B4-BE49-F238E27FC236}">
                <a16:creationId xmlns:a16="http://schemas.microsoft.com/office/drawing/2014/main" id="{7614DB9A-28A3-4837-A5EA-6597E4F1B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ubtitle Placeholder 2">
            <a:extLst>
              <a:ext uri="{FF2B5EF4-FFF2-40B4-BE49-F238E27FC236}">
                <a16:creationId xmlns:a16="http://schemas.microsoft.com/office/drawing/2014/main" id="{CD24697C-E8CF-4162-885B-7BEAED62CF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20603-C81B-4A96-9269-BD5F6139BA5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A4D1E-34CA-4B99-A6B7-22B7A3F7D4D2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EBD7AAF0-E1DC-4F03-BC7A-D1D241A0875E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FD9C6599-40C4-460A-AF32-D2362B15BEA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0" y="1824819"/>
            <a:ext cx="12192000" cy="2077492"/>
          </a:xfrm>
          <a:solidFill>
            <a:schemeClr val="bg1">
              <a:lumMod val="95000"/>
            </a:schemeClr>
          </a:solidFill>
        </p:spPr>
        <p:txBody>
          <a:bodyPr lIns="548640" tIns="182880" rIns="548640" bIns="182880" anchor="t" anchorCtr="0">
            <a:spAutoFit/>
          </a:bodyPr>
          <a:lstStyle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0D38E3-CC14-456F-8DEA-079B904F0D10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/ block &gt; Text / 3x1 Content</a:t>
            </a:r>
          </a:p>
        </p:txBody>
      </p:sp>
    </p:spTree>
    <p:extLst>
      <p:ext uri="{BB962C8B-B14F-4D97-AF65-F5344CB8AC3E}">
        <p14:creationId xmlns:p14="http://schemas.microsoft.com/office/powerpoint/2010/main" val="98701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block &gt; Text / block &gt; Text 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9FD63F7-66A8-4220-8806-05C94489284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0" y="1371600"/>
            <a:ext cx="12192000" cy="1632344"/>
          </a:xfrm>
          <a:solidFill>
            <a:schemeClr val="accent1"/>
          </a:solidFill>
        </p:spPr>
        <p:txBody>
          <a:bodyPr lIns="548640" rIns="548640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D3A09D05-0A90-4B33-9884-AA20F00F75E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0" y="2999301"/>
            <a:ext cx="12192000" cy="1632344"/>
          </a:xfrm>
          <a:solidFill>
            <a:schemeClr val="accent3"/>
          </a:solidFill>
        </p:spPr>
        <p:txBody>
          <a:bodyPr lIns="548640" rIns="548640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FC1A9463-9351-46CE-80C3-B4E30089E88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4627002"/>
            <a:ext cx="12192000" cy="1632344"/>
          </a:xfrm>
          <a:noFill/>
        </p:spPr>
        <p:txBody>
          <a:bodyPr lIns="548640" rIns="548640" anchor="ctr" anchorCtr="0"/>
          <a:lstStyle>
            <a:lvl1pPr>
              <a:defRPr>
                <a:solidFill>
                  <a:schemeClr val="tx1"/>
                </a:solidFill>
              </a:defRPr>
            </a:lvl1pPr>
            <a:lvl2pPr>
              <a:spcBef>
                <a:spcPts val="600"/>
              </a:spcBef>
              <a:buClr>
                <a:schemeClr val="bg1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 b="1"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CF1C-1D1F-4FC2-A7C6-5DF30307136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6E7A9-16A6-4410-8870-C31926B391CA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969A5FF4-A7B9-4D1B-8AF3-496A28524E0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ED7B9CA1-4128-4B29-B398-D1EC75467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9374FF-65E9-444E-8C64-45A53CD7E333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block &gt; Text / block &gt; Text / Text</a:t>
            </a:r>
          </a:p>
        </p:txBody>
      </p:sp>
    </p:spTree>
    <p:extLst>
      <p:ext uri="{BB962C8B-B14F-4D97-AF65-F5344CB8AC3E}">
        <p14:creationId xmlns:p14="http://schemas.microsoft.com/office/powerpoint/2010/main" val="42833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Text / block &gt; Text / block &gt;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5BAA7255-C114-480E-B67A-3E0CF910AE9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0" y="1371600"/>
            <a:ext cx="12192000" cy="1632344"/>
          </a:xfrm>
          <a:noFill/>
        </p:spPr>
        <p:txBody>
          <a:bodyPr lIns="548640" rIns="548640" anchor="t" anchorCtr="0"/>
          <a:lstStyle>
            <a:lvl1pPr>
              <a:defRPr>
                <a:solidFill>
                  <a:schemeClr val="tx1"/>
                </a:solidFill>
              </a:defRPr>
            </a:lvl1pPr>
            <a:lvl2pPr>
              <a:spcBef>
                <a:spcPts val="600"/>
              </a:spcBef>
              <a:buClrTx/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 b="1"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C5CA852-50B7-49BD-A1F0-7BE133B3F2A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0" y="2999301"/>
            <a:ext cx="12192000" cy="1632344"/>
          </a:xfrm>
          <a:solidFill>
            <a:schemeClr val="accent3"/>
          </a:solidFill>
        </p:spPr>
        <p:txBody>
          <a:bodyPr lIns="548640" rIns="548640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9D6523B4-6464-467A-942C-CB3A3A55160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4617821"/>
            <a:ext cx="12192000" cy="1632344"/>
          </a:xfrm>
          <a:solidFill>
            <a:schemeClr val="accent1"/>
          </a:solidFill>
        </p:spPr>
        <p:txBody>
          <a:bodyPr lIns="548640" rIns="548640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C14E2-1380-485A-BEDB-667188FBE37B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C67EC-6E00-4F3E-975A-3CD5CA4761E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1EE9CBFD-DC53-46D0-A34C-646A98939719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0CBD34-20C0-4FCE-85F3-3E6C34E972E7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Text / block &gt; Text / block &gt; Text </a:t>
            </a:r>
          </a:p>
        </p:txBody>
      </p:sp>
    </p:spTree>
    <p:extLst>
      <p:ext uri="{BB962C8B-B14F-4D97-AF65-F5344CB8AC3E}">
        <p14:creationId xmlns:p14="http://schemas.microsoft.com/office/powerpoint/2010/main" val="13776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block &gt; Text / block &gt; Text / block &gt; Text 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9FD63F7-66A8-4220-8806-05C94489284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0" y="1371600"/>
            <a:ext cx="12192000" cy="1236949"/>
          </a:xfrm>
          <a:solidFill>
            <a:schemeClr val="accent1"/>
          </a:solidFill>
        </p:spPr>
        <p:txBody>
          <a:bodyPr lIns="548640" rIns="548640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D3A09D05-0A90-4B33-9884-AA20F00F75E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0" y="2608550"/>
            <a:ext cx="12192000" cy="1245880"/>
          </a:xfrm>
          <a:solidFill>
            <a:schemeClr val="accent3"/>
          </a:solidFill>
        </p:spPr>
        <p:txBody>
          <a:bodyPr lIns="548640" rIns="548640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FC1A9463-9351-46CE-80C3-B4E30089E88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3854430"/>
            <a:ext cx="12192000" cy="1236950"/>
          </a:xfrm>
          <a:solidFill>
            <a:schemeClr val="accent2"/>
          </a:solidFill>
        </p:spPr>
        <p:txBody>
          <a:bodyPr lIns="548640" rIns="548640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49CC14A4-D604-455B-87DF-879E1CA4523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0" y="5073517"/>
            <a:ext cx="12192000" cy="1236950"/>
          </a:xfrm>
          <a:noFill/>
        </p:spPr>
        <p:txBody>
          <a:bodyPr lIns="548640" rIns="548640" anchor="ctr" anchorCtr="0"/>
          <a:lstStyle>
            <a:lvl1pPr>
              <a:defRPr>
                <a:solidFill>
                  <a:schemeClr val="tx1"/>
                </a:solidFill>
              </a:defRPr>
            </a:lvl1pPr>
            <a:lvl2pPr>
              <a:spcBef>
                <a:spcPts val="600"/>
              </a:spcBef>
              <a:buClr>
                <a:schemeClr val="bg1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 b="1"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4C9728-FA78-4562-9F0A-4CA9DEEC3293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71D72-ABAE-409F-8522-D79E9DC4696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A18C4A2F-FF5F-497E-B4F2-4544AE1A916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7F3A7A52-3415-466D-9F44-22C21CF5B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72D7C-672F-4427-9E0C-D88D27C13B29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block &gt; Text / block &gt; Text / block &gt; Text / Text</a:t>
            </a:r>
          </a:p>
        </p:txBody>
      </p:sp>
    </p:spTree>
    <p:extLst>
      <p:ext uri="{BB962C8B-B14F-4D97-AF65-F5344CB8AC3E}">
        <p14:creationId xmlns:p14="http://schemas.microsoft.com/office/powerpoint/2010/main" val="242718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77293E-DD01-4BFA-980A-57D9C9A9A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E572A-AAD2-4F3B-B334-004556F6F6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061C2-F0B8-4F1D-89C0-66026EA947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083F4A04-ED75-4EB1-A11F-B28CE456D666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FA70C5-F129-4F8E-9455-13D456D52A7F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only</a:t>
            </a:r>
          </a:p>
        </p:txBody>
      </p:sp>
    </p:spTree>
    <p:extLst>
      <p:ext uri="{BB962C8B-B14F-4D97-AF65-F5344CB8AC3E}">
        <p14:creationId xmlns:p14="http://schemas.microsoft.com/office/powerpoint/2010/main" val="407678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block &gt; Title / Sub) / 2x1 (Icon /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9">
            <a:extLst>
              <a:ext uri="{FF2B5EF4-FFF2-40B4-BE49-F238E27FC236}">
                <a16:creationId xmlns:a16="http://schemas.microsoft.com/office/drawing/2014/main" id="{6531ECE3-B621-4A37-B59D-BE1B04403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4031"/>
            <a:ext cx="12192000" cy="2684681"/>
          </a:xfrm>
          <a:solidFill>
            <a:schemeClr val="accent1"/>
          </a:solidFill>
        </p:spPr>
        <p:txBody>
          <a:bodyPr lIns="548640" tIns="502920" rIns="548640" bIns="9144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" name="Picture Placeholder 6">
            <a:extLst>
              <a:ext uri="{FF2B5EF4-FFF2-40B4-BE49-F238E27FC236}">
                <a16:creationId xmlns:a16="http://schemas.microsoft.com/office/drawing/2014/main" id="{BDF7B51B-6E1E-444B-A302-E32872AB2931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2567940" y="1997813"/>
            <a:ext cx="1188720" cy="118872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lvl1pPr algn="ctr"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lvl="0" algn="ctr" defTabSz="941755"/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1" name="Picture Placeholder 6">
            <a:extLst>
              <a:ext uri="{FF2B5EF4-FFF2-40B4-BE49-F238E27FC236}">
                <a16:creationId xmlns:a16="http://schemas.microsoft.com/office/drawing/2014/main" id="{A88475B3-7BAA-45E0-8E05-DD6310104CFB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8435342" y="1997813"/>
            <a:ext cx="1188720" cy="118872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lvl1pPr algn="ctr"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lvl="0" algn="ctr" defTabSz="941755"/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13" name="Subtitle Placeholder 2">
            <a:extLst>
              <a:ext uri="{FF2B5EF4-FFF2-40B4-BE49-F238E27FC236}">
                <a16:creationId xmlns:a16="http://schemas.microsoft.com/office/drawing/2014/main" id="{F28DBE44-61F4-4062-A371-0EE6E1D5D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351D5-B416-447D-85F2-3777ECEC09CB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ADFB9-B229-4922-9CFE-9A794BD2C14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CF5A15D7-7E84-4ABB-B1B2-07883DC5C76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6AD5EF9-DBF9-496C-B3C7-B484321D57ED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7200" y="3429000"/>
            <a:ext cx="5410200" cy="28575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8">
            <a:extLst>
              <a:ext uri="{FF2B5EF4-FFF2-40B4-BE49-F238E27FC236}">
                <a16:creationId xmlns:a16="http://schemas.microsoft.com/office/drawing/2014/main" id="{DF476DA4-CCE6-417E-9BA3-8A5E800D0C13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324602" y="3429000"/>
            <a:ext cx="5410200" cy="28575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F84521-997B-4CC4-A290-DA0D35E07E6C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(block &gt; Title / Sub) / 2x1 (Icon / Content)</a:t>
            </a:r>
          </a:p>
        </p:txBody>
      </p:sp>
    </p:spTree>
    <p:extLst>
      <p:ext uri="{BB962C8B-B14F-4D97-AF65-F5344CB8AC3E}">
        <p14:creationId xmlns:p14="http://schemas.microsoft.com/office/powerpoint/2010/main" val="471613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block &gt; Title / Sub) / 3x1 (Icon /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9">
            <a:extLst>
              <a:ext uri="{FF2B5EF4-FFF2-40B4-BE49-F238E27FC236}">
                <a16:creationId xmlns:a16="http://schemas.microsoft.com/office/drawing/2014/main" id="{5C5C8911-3E11-4354-901A-3B6D2C86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4031"/>
            <a:ext cx="12192000" cy="2684681"/>
          </a:xfrm>
          <a:solidFill>
            <a:schemeClr val="accent1"/>
          </a:solidFill>
        </p:spPr>
        <p:txBody>
          <a:bodyPr lIns="548640" tIns="502920" rIns="548640" bIns="9144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683775" y="1997813"/>
            <a:ext cx="1188720" cy="118872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lvl1pPr algn="ctr"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lvl="0" algn="ctr" defTabSz="941755"/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6" name="Picture Placeholder 6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5480257" y="1997813"/>
            <a:ext cx="1188720" cy="118872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lvl1pPr algn="ctr"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lvl="0" algn="ctr" defTabSz="941755"/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3647630"/>
            <a:ext cx="3684637" cy="2638870"/>
          </a:xfrm>
        </p:spPr>
        <p:txBody>
          <a:bodyPr wrap="square">
            <a:noAutofit/>
          </a:bodyPr>
          <a:lstStyle>
            <a:lvl1pPr algn="l">
              <a:defRPr lang="en-US" sz="28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 algn="l">
              <a:spcBef>
                <a:spcPts val="1200"/>
              </a:spcBef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>
              <a:defRPr sz="1600">
                <a:solidFill>
                  <a:schemeClr val="tx1"/>
                </a:solidFill>
              </a:defRPr>
            </a:lvl3pPr>
            <a:lvl4pPr algn="l">
              <a:defRPr sz="1400" b="1">
                <a:solidFill>
                  <a:schemeClr val="tx1"/>
                </a:solidFill>
              </a:defRPr>
            </a:lvl4pPr>
            <a:lvl5pPr algn="l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253683" y="3647630"/>
            <a:ext cx="3684635" cy="2638870"/>
          </a:xfrm>
        </p:spPr>
        <p:txBody>
          <a:bodyPr wrap="square">
            <a:noAutofit/>
          </a:bodyPr>
          <a:lstStyle>
            <a:lvl1pPr algn="l">
              <a:defRPr lang="en-US" sz="28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 algn="l">
              <a:spcBef>
                <a:spcPts val="1200"/>
              </a:spcBef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>
              <a:defRPr sz="1600">
                <a:solidFill>
                  <a:schemeClr val="tx1"/>
                </a:solidFill>
              </a:defRPr>
            </a:lvl3pPr>
            <a:lvl4pPr algn="l">
              <a:defRPr sz="1400" b="1">
                <a:solidFill>
                  <a:schemeClr val="tx1"/>
                </a:solidFill>
              </a:defRPr>
            </a:lvl4pPr>
            <a:lvl5pPr algn="l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6FB4703-59A5-40B5-B89A-F63A54F9074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050164" y="3647630"/>
            <a:ext cx="3684635" cy="2638870"/>
          </a:xfrm>
        </p:spPr>
        <p:txBody>
          <a:bodyPr wrap="square">
            <a:noAutofit/>
          </a:bodyPr>
          <a:lstStyle>
            <a:lvl1pPr algn="l">
              <a:defRPr lang="en-US" sz="28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 algn="l">
              <a:spcBef>
                <a:spcPts val="1200"/>
              </a:spcBef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>
              <a:defRPr sz="1600">
                <a:solidFill>
                  <a:schemeClr val="tx1"/>
                </a:solidFill>
              </a:defRPr>
            </a:lvl3pPr>
            <a:lvl4pPr algn="l">
              <a:defRPr sz="1400" b="1">
                <a:solidFill>
                  <a:schemeClr val="tx1"/>
                </a:solidFill>
              </a:defRPr>
            </a:lvl4pPr>
            <a:lvl5pPr algn="l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AC8EBA7A-AABC-4C92-97DE-CD39007A4A40}"/>
              </a:ext>
            </a:extLst>
          </p:cNvPr>
          <p:cNvSpPr>
            <a:spLocks noGrp="1" noChangeAspect="1"/>
          </p:cNvSpPr>
          <p:nvPr>
            <p:ph type="pic" sz="quarter" idx="34" hasCustomPrompt="1"/>
          </p:nvPr>
        </p:nvSpPr>
        <p:spPr>
          <a:xfrm>
            <a:off x="9276739" y="1997813"/>
            <a:ext cx="1188720" cy="118872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lvl1pPr algn="ctr"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lvl="0" algn="ctr" defTabSz="941755"/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17" name="Subtitle Placeholder 2">
            <a:extLst>
              <a:ext uri="{FF2B5EF4-FFF2-40B4-BE49-F238E27FC236}">
                <a16:creationId xmlns:a16="http://schemas.microsoft.com/office/drawing/2014/main" id="{D18D294B-47D4-4015-8B76-6A079A1244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526356A-B022-48D1-B0D4-3124D6B9A52E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70D9844-BCA3-4BCE-BD32-10A28AD16C98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5CFC4EFB-BC76-4F56-8EB9-E54C8BDDD58F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F90395-3160-45DE-A199-E9E579B781DA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(block &gt; Title / Sub) / 3x1 (Icon / Content)</a:t>
            </a:r>
          </a:p>
        </p:txBody>
      </p:sp>
    </p:spTree>
    <p:extLst>
      <p:ext uri="{BB962C8B-B14F-4D97-AF65-F5344CB8AC3E}">
        <p14:creationId xmlns:p14="http://schemas.microsoft.com/office/powerpoint/2010/main" val="3655923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lock &gt; Icon |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DB1C3A21-AD3A-4C66-BC3A-B3B81F035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3725863" cy="5829300"/>
          </a:xfrm>
          <a:solidFill>
            <a:schemeClr val="accent1"/>
          </a:solidFill>
        </p:spPr>
        <p:txBody>
          <a:bodyPr lIns="548640" tIns="640080" rIns="274320" bIns="27432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8DA2474-CC04-4219-BDCB-F57D9342273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52500" y="3429000"/>
            <a:ext cx="1728355" cy="173024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21A9E-D11E-41FC-AC80-4FB769BD498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5AF1F-6AEB-4175-9265-427A8A57A71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94931840-7C7D-4FCC-AB3A-0947BD2CFD2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71A8051-F474-4B20-89F0-2AD4C71876A9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279900" y="457200"/>
            <a:ext cx="7454900" cy="5829300"/>
          </a:xfrm>
        </p:spPr>
        <p:txBody>
          <a:bodyPr tIns="64008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BDC791-F9BC-4C05-9FD6-D3902E01D784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block &gt; Icon | Content</a:t>
            </a:r>
          </a:p>
        </p:txBody>
      </p:sp>
    </p:spTree>
    <p:extLst>
      <p:ext uri="{BB962C8B-B14F-4D97-AF65-F5344CB8AC3E}">
        <p14:creationId xmlns:p14="http://schemas.microsoft.com/office/powerpoint/2010/main" val="811011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Icon / Content) | block &gt; Title / Text | (Icon /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4" hasCustomPrompt="1"/>
          </p:nvPr>
        </p:nvSpPr>
        <p:spPr>
          <a:xfrm>
            <a:off x="1887399" y="457200"/>
            <a:ext cx="1494989" cy="15016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0" name="Rectangle 19"/>
          <p:cNvSpPr/>
          <p:nvPr userDrawn="1"/>
        </p:nvSpPr>
        <p:spPr>
          <a:xfrm>
            <a:off x="3982720" y="2254460"/>
            <a:ext cx="4226560" cy="364042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en-US" sz="2323">
                <a:solidFill>
                  <a:schemeClr val="bg2"/>
                </a:solidFill>
                <a:latin typeface="+mn-lt"/>
                <a:ea typeface="Roboto Light" panose="02000000000000000000" pitchFamily="2" charset="0"/>
                <a:cs typeface="Open Sans Light" panose="020B0306030504020204" pitchFamily="34" charset="0"/>
              </a:rPr>
              <a:t>Now compare first investment opportunity (.5 chance at 1, .5 chance at 5) with following compound lottery:</a:t>
            </a:r>
          </a:p>
          <a:p>
            <a:pPr algn="ctr"/>
            <a:endParaRPr lang="en-US" sz="2323">
              <a:solidFill>
                <a:schemeClr val="bg2"/>
              </a:solidFill>
              <a:latin typeface="+mn-lt"/>
              <a:ea typeface="Roboto Light" panose="02000000000000000000" pitchFamily="2" charset="0"/>
              <a:cs typeface="Open Sans Light" panose="020B0306030504020204" pitchFamily="34" charset="0"/>
            </a:endParaRPr>
          </a:p>
          <a:p>
            <a:pPr algn="ctr"/>
            <a:r>
              <a:rPr lang="en-US" sz="2323">
                <a:solidFill>
                  <a:schemeClr val="bg2"/>
                </a:solidFill>
                <a:latin typeface="+mn-lt"/>
                <a:ea typeface="Roboto Light" panose="02000000000000000000" pitchFamily="2" charset="0"/>
                <a:cs typeface="Open Sans Light" panose="020B0306030504020204" pitchFamily="34" charset="0"/>
              </a:rPr>
              <a:t>This should be equal in expected utility</a:t>
            </a:r>
          </a:p>
          <a:p>
            <a:pPr algn="ctr"/>
            <a:br>
              <a:rPr lang="en-US" sz="2323">
                <a:solidFill>
                  <a:schemeClr val="bg2"/>
                </a:solidFill>
                <a:latin typeface="+mn-lt"/>
                <a:ea typeface="Roboto Light" panose="02000000000000000000" pitchFamily="2" charset="0"/>
                <a:cs typeface="Open Sans Light" panose="020B0306030504020204" pitchFamily="34" charset="0"/>
              </a:rPr>
            </a:br>
            <a:r>
              <a:rPr lang="en-US" sz="2323">
                <a:solidFill>
                  <a:schemeClr val="bg2"/>
                </a:solidFill>
                <a:latin typeface="+mn-lt"/>
                <a:ea typeface="Roboto Medium" panose="02000000000000000000" pitchFamily="2" charset="0"/>
                <a:cs typeface="Open Sans Light" panose="020B0306030504020204" pitchFamily="34" charset="0"/>
              </a:rPr>
              <a:t>Says risky investment = .665 chance at 5</a:t>
            </a:r>
          </a:p>
        </p:txBody>
      </p:sp>
      <p:sp>
        <p:nvSpPr>
          <p:cNvPr id="26" name="Picture Placeholder 16"/>
          <p:cNvSpPr>
            <a:spLocks noGrp="1"/>
          </p:cNvSpPr>
          <p:nvPr>
            <p:ph type="pic" sz="quarter" idx="17" hasCustomPrompt="1"/>
          </p:nvPr>
        </p:nvSpPr>
        <p:spPr>
          <a:xfrm>
            <a:off x="8818322" y="457200"/>
            <a:ext cx="1494989" cy="15016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1EEEDC-EB4A-4644-A68E-9A18A8A4DAB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FE688-7503-45EA-8047-9C156B7AEE04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86CA4238-1A8F-4C4E-AB41-DFC73F471BD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5F5C14D5-F2AE-4A9B-AB12-9969A4BA3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3918" y="0"/>
            <a:ext cx="4682067" cy="6286500"/>
          </a:xfrm>
          <a:solidFill>
            <a:schemeClr val="accent1"/>
          </a:solidFill>
        </p:spPr>
        <p:txBody>
          <a:bodyPr lIns="365760" tIns="502920" rIns="365760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2AECD39-F476-4BC9-8CE1-6C41BEFB6CB8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457200" y="2098563"/>
            <a:ext cx="2925763" cy="4187937"/>
          </a:xfrm>
        </p:spPr>
        <p:txBody>
          <a:bodyPr/>
          <a:lstStyle>
            <a:lvl1pPr algn="r">
              <a:defRPr>
                <a:solidFill>
                  <a:schemeClr val="accent3"/>
                </a:solidFill>
              </a:defRPr>
            </a:lvl1pPr>
            <a:lvl2pPr marL="0" indent="0" algn="r">
              <a:buNone/>
              <a:defRPr/>
            </a:lvl2pPr>
            <a:lvl3pPr marL="0" indent="0" algn="r">
              <a:buFont typeface="Arial" panose="020B0604020202020204" pitchFamily="34" charset="0"/>
              <a:buNone/>
              <a:defRPr/>
            </a:lvl3pPr>
            <a:lvl4pPr marL="0" indent="0" algn="r">
              <a:buNone/>
              <a:defRPr/>
            </a:lvl4pPr>
            <a:lvl5pPr marL="0" indent="0" algn="r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Content Placeholder 9">
            <a:extLst>
              <a:ext uri="{FF2B5EF4-FFF2-40B4-BE49-F238E27FC236}">
                <a16:creationId xmlns:a16="http://schemas.microsoft.com/office/drawing/2014/main" id="{66AA83F6-12D9-4826-979F-20A42F160DB0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818322" y="2098562"/>
            <a:ext cx="2925763" cy="4187937"/>
          </a:xfrm>
        </p:spPr>
        <p:txBody>
          <a:bodyPr/>
          <a:lstStyle>
            <a:lvl1pPr algn="l">
              <a:defRPr>
                <a:solidFill>
                  <a:schemeClr val="accent3"/>
                </a:solidFill>
              </a:defRPr>
            </a:lvl1pPr>
            <a:lvl2pPr marL="0" indent="0" algn="l">
              <a:buNone/>
              <a:defRPr/>
            </a:lvl2pPr>
            <a:lvl3pPr marL="0" indent="0" algn="l">
              <a:buFont typeface="Arial" panose="020B0604020202020204" pitchFamily="34" charset="0"/>
              <a:buNone/>
              <a:defRPr/>
            </a:lvl3pPr>
            <a:lvl4pPr marL="0" indent="0" algn="l">
              <a:buNone/>
              <a:defRPr/>
            </a:lvl4pPr>
            <a:lvl5pPr marL="0" indent="0" algn="l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1AFC7D2-8D5D-461A-99C0-2552A4A70D2F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4152900" y="2098562"/>
            <a:ext cx="3860800" cy="39085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CEA345-4292-455A-A680-6C43DB8982D9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(Icon / Content) | block &gt; Title / Text | (Icon / Content)</a:t>
            </a:r>
          </a:p>
        </p:txBody>
      </p:sp>
    </p:spTree>
    <p:extLst>
      <p:ext uri="{BB962C8B-B14F-4D97-AF65-F5344CB8AC3E}">
        <p14:creationId xmlns:p14="http://schemas.microsoft.com/office/powerpoint/2010/main" val="283536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block / Text / block &gt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4">
            <a:extLst>
              <a:ext uri="{FF2B5EF4-FFF2-40B4-BE49-F238E27FC236}">
                <a16:creationId xmlns:a16="http://schemas.microsoft.com/office/drawing/2014/main" id="{5C8621BB-0FCF-4347-9F7B-3209BFA05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Subtitle Placeholder 2">
            <a:extLst>
              <a:ext uri="{FF2B5EF4-FFF2-40B4-BE49-F238E27FC236}">
                <a16:creationId xmlns:a16="http://schemas.microsoft.com/office/drawing/2014/main" id="{0B0E96D6-1A83-4609-A22E-D4A1A0A865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1288871"/>
            <a:ext cx="11277599" cy="578882"/>
          </a:xfrm>
          <a:prstGeom prst="roundRect">
            <a:avLst/>
          </a:prstGeom>
          <a:solidFill>
            <a:schemeClr val="accent2"/>
          </a:solidFill>
        </p:spPr>
        <p:txBody>
          <a:bodyPr wrap="square" lIns="91440" tIns="45720" rIns="91440" bIns="45720">
            <a:spAutoFit/>
          </a:bodyPr>
          <a:lstStyle>
            <a:lvl1pPr marL="0" indent="0" algn="ctr">
              <a:spcBef>
                <a:spcPts val="600"/>
              </a:spcBef>
              <a:buNone/>
              <a:defRPr sz="28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F142A-D2E7-4109-AF42-7FDBC6175FA4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85DBD-317D-4595-B634-D620CD1460EF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C7EC41FA-AF7F-48DF-BF21-4B4C7FAB9F0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D9F848-7BF7-481B-A2CD-D81F711F8C3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57200" y="2131000"/>
            <a:ext cx="11277600" cy="1252537"/>
          </a:xfrm>
        </p:spPr>
        <p:txBody>
          <a:bodyPr/>
          <a:lstStyle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4A0D477-DE17-4973-A6AD-C58CA20B77B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0" y="3543300"/>
            <a:ext cx="12192000" cy="2705100"/>
          </a:xfrm>
          <a:solidFill>
            <a:schemeClr val="accent1"/>
          </a:solidFill>
        </p:spPr>
        <p:txBody>
          <a:bodyPr lIns="548640" tIns="182880" rIns="548640" bIns="182880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45185B-E3B4-45BD-B2AA-6E2DB73786C7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block / Text / block &gt; Text</a:t>
            </a:r>
          </a:p>
        </p:txBody>
      </p:sp>
    </p:spTree>
    <p:extLst>
      <p:ext uri="{BB962C8B-B14F-4D97-AF65-F5344CB8AC3E}">
        <p14:creationId xmlns:p14="http://schemas.microsoft.com/office/powerpoint/2010/main" val="292906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Title block &gt;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75741" y="457200"/>
            <a:ext cx="2859059" cy="5829300"/>
          </a:xfrm>
          <a:solidFill>
            <a:schemeClr val="accent1"/>
          </a:solidFill>
        </p:spPr>
        <p:txBody>
          <a:bodyPr anchor="t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9523374" y="2589954"/>
            <a:ext cx="1563793" cy="156379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36DD3-AF40-4967-A906-25B3CABFBBE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5F260-BB56-4BAC-A05C-0E2F584AC7D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40791C34-BB30-4D4F-BD0A-6DB319048B3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SmartArt Placeholder 10">
            <a:extLst>
              <a:ext uri="{FF2B5EF4-FFF2-40B4-BE49-F238E27FC236}">
                <a16:creationId xmlns:a16="http://schemas.microsoft.com/office/drawing/2014/main" id="{F21E57E7-DEE2-4E71-A45B-D3F508E02DB2}"/>
              </a:ext>
            </a:extLst>
          </p:cNvPr>
          <p:cNvSpPr>
            <a:spLocks noGrp="1"/>
          </p:cNvSpPr>
          <p:nvPr>
            <p:ph type="dgm" sz="quarter" idx="18" hasCustomPrompt="1"/>
          </p:nvPr>
        </p:nvSpPr>
        <p:spPr>
          <a:xfrm>
            <a:off x="8509341" y="457200"/>
            <a:ext cx="18288" cy="58293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B37365F-FA05-40B6-84D0-16CE9519302C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57199" y="457200"/>
            <a:ext cx="7704029" cy="5829300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F87F5F-53DC-4514-BD6B-4CA135832A1D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Content | Title block &gt; Icon</a:t>
            </a:r>
          </a:p>
        </p:txBody>
      </p:sp>
    </p:spTree>
    <p:extLst>
      <p:ext uri="{BB962C8B-B14F-4D97-AF65-F5344CB8AC3E}">
        <p14:creationId xmlns:p14="http://schemas.microsoft.com/office/powerpoint/2010/main" val="342370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Text / 2x1 (block &gt; (Icon / Text)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1C8C6D8-8F05-4108-84F1-F9EE57452C6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0" y="3429000"/>
            <a:ext cx="6096000" cy="2857500"/>
          </a:xfrm>
          <a:solidFill>
            <a:schemeClr val="accent1"/>
          </a:solidFill>
        </p:spPr>
        <p:txBody>
          <a:bodyPr lIns="548640" tIns="822960" rIns="274320"/>
          <a:lstStyle>
            <a:lvl1pPr marL="0" indent="0" algn="ctr">
              <a:buFont typeface="Arial" panose="020B0604020202020204" pitchFamily="34" charset="0"/>
              <a:buNone/>
              <a:defRPr b="1">
                <a:solidFill>
                  <a:schemeClr val="bg1"/>
                </a:solidFill>
              </a:defRPr>
            </a:lvl1pPr>
            <a:lvl2pPr marL="0" indent="0" algn="ctr">
              <a:buClrTx/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 b="1">
                <a:solidFill>
                  <a:schemeClr val="bg1"/>
                </a:solidFill>
              </a:defRPr>
            </a:lvl4pPr>
            <a:lvl5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A9B589B-0552-473A-9E4C-A78B240355E7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6096000" y="3429000"/>
            <a:ext cx="6096000" cy="2857500"/>
          </a:xfrm>
          <a:solidFill>
            <a:schemeClr val="accent1"/>
          </a:solidFill>
        </p:spPr>
        <p:txBody>
          <a:bodyPr lIns="274320" tIns="822960" rIns="548640"/>
          <a:lstStyle>
            <a:lvl1pPr marL="0" indent="0" algn="ctr">
              <a:buFont typeface="Arial" panose="020B0604020202020204" pitchFamily="34" charset="0"/>
              <a:buNone/>
              <a:defRPr b="1">
                <a:solidFill>
                  <a:schemeClr val="bg1"/>
                </a:solidFill>
              </a:defRPr>
            </a:lvl1pPr>
            <a:lvl2pPr marL="0" indent="0" algn="ctr">
              <a:buClrTx/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 b="1">
                <a:solidFill>
                  <a:schemeClr val="bg1"/>
                </a:solidFill>
              </a:defRPr>
            </a:lvl4pPr>
            <a:lvl5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2362200" y="2644660"/>
            <a:ext cx="1371600" cy="13716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lvl1pPr algn="ctr"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lvl="0" algn="ctr" defTabSz="941755"/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8458200" y="2629812"/>
            <a:ext cx="1371600" cy="13716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lvl1pPr algn="ctr"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lvl="0" algn="ctr" defTabSz="941755"/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9"/>
          </p:nvPr>
        </p:nvSpPr>
        <p:spPr>
          <a:xfrm>
            <a:off x="457200" y="1371600"/>
            <a:ext cx="11277600" cy="1069959"/>
          </a:xfrm>
        </p:spPr>
        <p:txBody>
          <a:bodyPr/>
          <a:lstStyle>
            <a:lvl1pPr>
              <a:defRPr sz="2800">
                <a:solidFill>
                  <a:schemeClr val="accent3"/>
                </a:solidFill>
              </a:defRPr>
            </a:lvl1pPr>
            <a:lvl4pPr>
              <a:defRPr b="1"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F68440-1030-4FDB-AED5-C532D616F5F4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FE6ACD-626E-41E3-B4D2-16B5DF3EFD73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CB63AC31-4B3F-4C44-BF6A-0F9504F770D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4CBBBFB3-9921-4537-8606-78055570C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21F68B-DFA2-49B2-8633-559A00D11DC3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Text / 2x1 (block &gt; (Icon / Text))</a:t>
            </a:r>
          </a:p>
        </p:txBody>
      </p:sp>
    </p:spTree>
    <p:extLst>
      <p:ext uri="{BB962C8B-B14F-4D97-AF65-F5344CB8AC3E}">
        <p14:creationId xmlns:p14="http://schemas.microsoft.com/office/powerpoint/2010/main" val="131053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(3x1 Icon / Text) / block &gt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5" hasCustomPrompt="1"/>
          </p:nvPr>
        </p:nvSpPr>
        <p:spPr>
          <a:xfrm>
            <a:off x="2119181" y="1385799"/>
            <a:ext cx="987264" cy="99167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0" name="Picture Placeholder 16"/>
          <p:cNvSpPr>
            <a:spLocks noGrp="1"/>
          </p:cNvSpPr>
          <p:nvPr>
            <p:ph type="pic" sz="quarter" idx="19" hasCustomPrompt="1"/>
          </p:nvPr>
        </p:nvSpPr>
        <p:spPr>
          <a:xfrm>
            <a:off x="5602368" y="1385799"/>
            <a:ext cx="987264" cy="99167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2" name="Picture Placeholder 16"/>
          <p:cNvSpPr>
            <a:spLocks noGrp="1"/>
          </p:cNvSpPr>
          <p:nvPr>
            <p:ph type="pic" sz="quarter" idx="20" hasCustomPrompt="1"/>
          </p:nvPr>
        </p:nvSpPr>
        <p:spPr>
          <a:xfrm>
            <a:off x="9048323" y="1385799"/>
            <a:ext cx="987264" cy="99167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21"/>
          </p:nvPr>
        </p:nvSpPr>
        <p:spPr>
          <a:xfrm>
            <a:off x="1117600" y="2423802"/>
            <a:ext cx="2990427" cy="1950073"/>
          </a:xfrm>
        </p:spPr>
        <p:txBody>
          <a:bodyPr wrap="square">
            <a:noAutofit/>
          </a:bodyPr>
          <a:lstStyle>
            <a:lvl1pPr algn="ctr">
              <a:defRPr sz="2400">
                <a:solidFill>
                  <a:schemeClr val="accent3"/>
                </a:solidFill>
              </a:defRPr>
            </a:lvl1pPr>
            <a:lvl2pPr marL="0" indent="0" algn="ctr">
              <a:buNone/>
              <a:defRPr sz="2000"/>
            </a:lvl2pPr>
            <a:lvl3pPr marL="0" algn="ctr">
              <a:defRPr sz="1600"/>
            </a:lvl3pPr>
            <a:lvl4pPr algn="l">
              <a:defRPr sz="1400" b="1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Text Placeholder 23"/>
          <p:cNvSpPr>
            <a:spLocks noGrp="1"/>
          </p:cNvSpPr>
          <p:nvPr>
            <p:ph type="body" sz="quarter" idx="22"/>
          </p:nvPr>
        </p:nvSpPr>
        <p:spPr>
          <a:xfrm>
            <a:off x="4600787" y="2423802"/>
            <a:ext cx="2990427" cy="1950073"/>
          </a:xfrm>
        </p:spPr>
        <p:txBody>
          <a:bodyPr wrap="square">
            <a:noAutofit/>
          </a:bodyPr>
          <a:lstStyle>
            <a:lvl1pPr algn="ctr">
              <a:defRPr sz="2400">
                <a:solidFill>
                  <a:schemeClr val="accent3"/>
                </a:solidFill>
              </a:defRPr>
            </a:lvl1pPr>
            <a:lvl2pPr marL="0" indent="0" algn="ctr">
              <a:buNone/>
              <a:defRPr sz="2000"/>
            </a:lvl2pPr>
            <a:lvl3pPr marL="0" algn="ctr">
              <a:defRPr sz="1600"/>
            </a:lvl3pPr>
            <a:lvl4pPr algn="l">
              <a:defRPr sz="1400" b="1"/>
            </a:lvl4pPr>
            <a:lvl5pPr algn="ctr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23"/>
          <p:cNvSpPr>
            <a:spLocks noGrp="1"/>
          </p:cNvSpPr>
          <p:nvPr>
            <p:ph type="body" sz="quarter" idx="23"/>
          </p:nvPr>
        </p:nvSpPr>
        <p:spPr>
          <a:xfrm>
            <a:off x="8046742" y="2423802"/>
            <a:ext cx="2990427" cy="1950073"/>
          </a:xfrm>
        </p:spPr>
        <p:txBody>
          <a:bodyPr wrap="square">
            <a:noAutofit/>
          </a:bodyPr>
          <a:lstStyle>
            <a:lvl1pPr algn="ctr">
              <a:defRPr sz="2400">
                <a:solidFill>
                  <a:schemeClr val="accent3"/>
                </a:solidFill>
              </a:defRPr>
            </a:lvl1pPr>
            <a:lvl2pPr marL="0" indent="0" algn="ctr">
              <a:buNone/>
              <a:defRPr sz="2000"/>
            </a:lvl2pPr>
            <a:lvl3pPr marL="0" algn="ctr">
              <a:defRPr sz="1600"/>
            </a:lvl3pPr>
            <a:lvl4pPr algn="l">
              <a:defRPr sz="1400" b="1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Placeholder 13">
            <a:extLst>
              <a:ext uri="{FF2B5EF4-FFF2-40B4-BE49-F238E27FC236}">
                <a16:creationId xmlns:a16="http://schemas.microsoft.com/office/drawing/2014/main" id="{C211C5C2-C77E-4E0C-83C9-9C3F90D43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69E0868-3A6F-44DF-8B46-9FE32AD9BE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0" y="4737100"/>
            <a:ext cx="12192000" cy="1549400"/>
          </a:xfrm>
          <a:solidFill>
            <a:schemeClr val="bg2">
              <a:lumMod val="95000"/>
            </a:schemeClr>
          </a:solidFill>
        </p:spPr>
        <p:txBody>
          <a:bodyPr lIns="548640" rIns="548640" anchor="ctr" anchorCtr="0"/>
          <a:lstStyle>
            <a:lvl1pPr algn="ctr">
              <a:defRPr sz="2800"/>
            </a:lvl1pPr>
            <a:lvl2pPr marL="0" indent="0" algn="ctr">
              <a:spcBef>
                <a:spcPts val="600"/>
              </a:spcBef>
              <a:buNone/>
              <a:defRPr/>
            </a:lvl2pPr>
            <a:lvl3pPr marL="0" indent="0" algn="ctr">
              <a:spcBef>
                <a:spcPts val="0"/>
              </a:spcBef>
              <a:defRPr i="1"/>
            </a:lvl3pPr>
            <a:lvl4pPr marL="0" indent="0" algn="ctr">
              <a:buNone/>
              <a:defRPr b="1"/>
            </a:lvl4pPr>
            <a:lvl5pPr marL="0" indent="0" algn="ctr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2F6112-01D6-4A7C-8EE9-C0741D589D84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2B9DE6-DC87-4E36-80A0-11CD743D9C81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0195F7AC-DB3B-45B9-9F82-93EEF568632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800147-9A8C-47C8-92BA-6A565E731166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(3x1 Icon / Text) / block &gt; Text</a:t>
            </a:r>
          </a:p>
        </p:txBody>
      </p:sp>
    </p:spTree>
    <p:extLst>
      <p:ext uri="{BB962C8B-B14F-4D97-AF65-F5344CB8AC3E}">
        <p14:creationId xmlns:p14="http://schemas.microsoft.com/office/powerpoint/2010/main" val="10502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| (2x2 Icon /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2778681" cy="1754326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4293565" y="1453225"/>
            <a:ext cx="3567678" cy="16337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0"/>
              </a:spcAft>
              <a:defRPr sz="2400" i="0">
                <a:solidFill>
                  <a:schemeClr val="accent3"/>
                </a:solidFill>
              </a:defRPr>
            </a:lvl1pPr>
            <a:lvl2pPr>
              <a:spcBef>
                <a:spcPts val="600"/>
              </a:spcBef>
              <a:defRPr sz="1800"/>
            </a:lvl2pPr>
            <a:lvl3pPr>
              <a:defRPr sz="1600"/>
            </a:lvl3pPr>
            <a:lvl4pPr>
              <a:defRPr sz="1400" b="1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229503" y="464916"/>
            <a:ext cx="879579" cy="90668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4320945" y="4563864"/>
            <a:ext cx="3567678" cy="16337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0"/>
              </a:spcAft>
              <a:defRPr sz="2400" i="0">
                <a:solidFill>
                  <a:schemeClr val="accent3"/>
                </a:solidFill>
              </a:defRPr>
            </a:lvl1pPr>
            <a:lvl2pPr>
              <a:spcBef>
                <a:spcPts val="600"/>
              </a:spcBef>
              <a:defRPr sz="1800"/>
            </a:lvl2pPr>
            <a:lvl3pPr>
              <a:defRPr sz="1600"/>
            </a:lvl3pPr>
            <a:lvl4pPr>
              <a:defRPr sz="1400" b="1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4256883" y="3575554"/>
            <a:ext cx="879579" cy="90668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8"/>
          </p:nvPr>
        </p:nvSpPr>
        <p:spPr>
          <a:xfrm>
            <a:off x="8167122" y="1453225"/>
            <a:ext cx="3567678" cy="16337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0"/>
              </a:spcAft>
              <a:defRPr sz="2400" i="0">
                <a:solidFill>
                  <a:schemeClr val="accent3"/>
                </a:solidFill>
              </a:defRPr>
            </a:lvl1pPr>
            <a:lvl2pPr>
              <a:spcBef>
                <a:spcPts val="600"/>
              </a:spcBef>
              <a:defRPr sz="1800"/>
            </a:lvl2pPr>
            <a:lvl3pPr>
              <a:defRPr sz="1600"/>
            </a:lvl3pPr>
            <a:lvl4pPr>
              <a:defRPr sz="1400" b="1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9" hasCustomPrompt="1"/>
          </p:nvPr>
        </p:nvSpPr>
        <p:spPr>
          <a:xfrm>
            <a:off x="8103060" y="464916"/>
            <a:ext cx="879579" cy="90668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20"/>
          </p:nvPr>
        </p:nvSpPr>
        <p:spPr>
          <a:xfrm>
            <a:off x="8194501" y="4563864"/>
            <a:ext cx="3567678" cy="16337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0"/>
              </a:spcAft>
              <a:defRPr sz="2400" i="0">
                <a:solidFill>
                  <a:schemeClr val="accent3"/>
                </a:solidFill>
              </a:defRPr>
            </a:lvl1pPr>
            <a:lvl2pPr>
              <a:spcBef>
                <a:spcPts val="600"/>
              </a:spcBef>
              <a:defRPr sz="1800"/>
            </a:lvl2pPr>
            <a:lvl3pPr>
              <a:defRPr sz="1600"/>
            </a:lvl3pPr>
            <a:lvl4pPr>
              <a:defRPr sz="1400" b="1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1" hasCustomPrompt="1"/>
          </p:nvPr>
        </p:nvSpPr>
        <p:spPr>
          <a:xfrm>
            <a:off x="8130440" y="3575554"/>
            <a:ext cx="879579" cy="90668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F845D7-AA69-44DA-BED8-A2538A5258B4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7B23F0-A91A-451E-8594-24B67C49AFF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F30F44BC-43D9-4A8D-A947-9EC2910BF72A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SmartArt Placeholder 10">
            <a:extLst>
              <a:ext uri="{FF2B5EF4-FFF2-40B4-BE49-F238E27FC236}">
                <a16:creationId xmlns:a16="http://schemas.microsoft.com/office/drawing/2014/main" id="{4095E015-2476-4F9C-A0BC-DE0A0FE9121E}"/>
              </a:ext>
            </a:extLst>
          </p:cNvPr>
          <p:cNvSpPr>
            <a:spLocks noGrp="1"/>
          </p:cNvSpPr>
          <p:nvPr>
            <p:ph type="dgm" sz="quarter" idx="24" hasCustomPrompt="1"/>
          </p:nvPr>
        </p:nvSpPr>
        <p:spPr>
          <a:xfrm>
            <a:off x="3673830" y="464916"/>
            <a:ext cx="18288" cy="58293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E55C50-CDAB-4C31-B3C4-D259554AD918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| (2x2 Icon / Text)</a:t>
            </a:r>
          </a:p>
        </p:txBody>
      </p:sp>
    </p:spTree>
    <p:extLst>
      <p:ext uri="{BB962C8B-B14F-4D97-AF65-F5344CB8AC3E}">
        <p14:creationId xmlns:p14="http://schemas.microsoft.com/office/powerpoint/2010/main" val="4105187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| (Icon /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4191965" y="1922804"/>
            <a:ext cx="7542831" cy="4363696"/>
          </a:xfrm>
        </p:spPr>
        <p:txBody>
          <a:bodyPr>
            <a:noAutofit/>
          </a:bodyPr>
          <a:lstStyle>
            <a:lvl1pPr>
              <a:spcAft>
                <a:spcPts val="640"/>
              </a:spcAft>
              <a:defRPr sz="2800" i="0">
                <a:solidFill>
                  <a:schemeClr val="accent3"/>
                </a:solidFill>
              </a:defRPr>
            </a:lvl1pPr>
            <a:lvl2pPr>
              <a:defRPr sz="2000"/>
            </a:lvl2pPr>
            <a:lvl3pPr>
              <a:defRPr sz="1600"/>
            </a:lvl3pPr>
            <a:lvl4pPr>
              <a:defRPr sz="1400" b="1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191964" y="455590"/>
            <a:ext cx="1375713" cy="137321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E674547F-1A9C-4337-98F4-6ACCC894E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64916"/>
            <a:ext cx="2753360" cy="1863900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36D05-1D53-499B-B99A-A5123CCCDC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1608B-8590-4F37-BEEA-E1DC12EC414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9A1F196E-A0E5-46D9-8866-69093EBC46D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SmartArt Placeholder 10">
            <a:extLst>
              <a:ext uri="{FF2B5EF4-FFF2-40B4-BE49-F238E27FC236}">
                <a16:creationId xmlns:a16="http://schemas.microsoft.com/office/drawing/2014/main" id="{1D9CBADA-4E72-4E22-9040-6C74CE332963}"/>
              </a:ext>
            </a:extLst>
          </p:cNvPr>
          <p:cNvSpPr>
            <a:spLocks noGrp="1"/>
          </p:cNvSpPr>
          <p:nvPr>
            <p:ph type="dgm" sz="quarter" idx="18" hasCustomPrompt="1"/>
          </p:nvPr>
        </p:nvSpPr>
        <p:spPr>
          <a:xfrm>
            <a:off x="3673830" y="464916"/>
            <a:ext cx="18288" cy="58293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A556F0-DAE2-4F85-AE33-135A77EFF61A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| (Icon / Text)</a:t>
            </a:r>
          </a:p>
        </p:txBody>
      </p:sp>
    </p:spTree>
    <p:extLst>
      <p:ext uri="{BB962C8B-B14F-4D97-AF65-F5344CB8AC3E}">
        <p14:creationId xmlns:p14="http://schemas.microsoft.com/office/powerpoint/2010/main" val="394488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DF0E00-1788-4197-A552-8B59CE9EB8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E7EFBF-DB88-46C9-975F-378A028F8C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F72EB079-8502-4750-B318-67130CD373F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52F299-7C7F-4B6B-82EC-FD2D2E47A65A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Blank</a:t>
            </a:r>
          </a:p>
        </p:txBody>
      </p:sp>
    </p:spTree>
    <p:extLst>
      <p:ext uri="{BB962C8B-B14F-4D97-AF65-F5344CB8AC3E}">
        <p14:creationId xmlns:p14="http://schemas.microsoft.com/office/powerpoint/2010/main" val="111465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(2x1 block &gt; Text) / Icon 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5" hasCustomPrompt="1"/>
          </p:nvPr>
        </p:nvSpPr>
        <p:spPr>
          <a:xfrm>
            <a:off x="457821" y="2000623"/>
            <a:ext cx="731520" cy="73478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192981"/>
            <a:ext cx="5638799" cy="600415"/>
          </a:xfrm>
          <a:solidFill>
            <a:schemeClr val="accent3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1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6095999" y="1192981"/>
            <a:ext cx="5638801" cy="600415"/>
          </a:xfrm>
          <a:solidFill>
            <a:schemeClr val="bg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2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457200" y="2875109"/>
            <a:ext cx="11277599" cy="3411391"/>
          </a:xfrm>
        </p:spPr>
        <p:txBody>
          <a:bodyPr wrap="square">
            <a:noAutofit/>
          </a:bodyPr>
          <a:lstStyle>
            <a:lvl1pPr>
              <a:defRPr lang="en-US" sz="28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>
              <a:spcBef>
                <a:spcPts val="640"/>
              </a:spcBef>
              <a:buClrTx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800"/>
            </a:lvl3pPr>
            <a:lvl4pPr>
              <a:defRPr sz="1600" b="1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9C9C9-6589-4B77-BC05-0648BD0E6D96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7E84D-52A1-4349-8446-18A72D9D72F6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8513801D-C8B3-46A3-BC07-C5D04E96FB4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D685CB-B9BC-45AA-A90B-FCA63D131031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(2x1 block &gt; Text) / Icon / Text</a:t>
            </a:r>
          </a:p>
        </p:txBody>
      </p:sp>
    </p:spTree>
    <p:extLst>
      <p:ext uri="{BB962C8B-B14F-4D97-AF65-F5344CB8AC3E}">
        <p14:creationId xmlns:p14="http://schemas.microsoft.com/office/powerpoint/2010/main" val="414757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(3x1 block &gt; Text) / Icon 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457197" y="1192981"/>
            <a:ext cx="3759203" cy="600415"/>
          </a:xfrm>
          <a:solidFill>
            <a:schemeClr val="accent3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1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4216397" y="1192981"/>
            <a:ext cx="3759200" cy="600415"/>
          </a:xfrm>
          <a:solidFill>
            <a:schemeClr val="bg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2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7975597" y="1192981"/>
            <a:ext cx="3759200" cy="600415"/>
          </a:xfrm>
          <a:solidFill>
            <a:schemeClr val="bg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3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457201" y="2875109"/>
            <a:ext cx="11277596" cy="3411391"/>
          </a:xfrm>
        </p:spPr>
        <p:txBody>
          <a:bodyPr wrap="square">
            <a:noAutofit/>
          </a:bodyPr>
          <a:lstStyle>
            <a:lvl1pPr>
              <a:defRPr lang="en-US" sz="28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>
              <a:spcBef>
                <a:spcPts val="640"/>
              </a:spcBef>
              <a:buClrTx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800"/>
            </a:lvl3pPr>
            <a:lvl4pPr>
              <a:defRPr sz="1600" b="1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C14592C2-2706-4250-8524-B6D1429D94D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57821" y="2000623"/>
            <a:ext cx="731520" cy="73478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43B43-5D51-4611-BE76-F145004BE2E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CED11-0C5A-46E0-BA2F-C952FED1C35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E19C9AC3-57EF-49DB-8550-5B204FFDE420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68F8EF-0547-4B7B-8FD1-48D6992D1BAA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(3x1 block &gt; Text) / Icon / Text</a:t>
            </a:r>
          </a:p>
        </p:txBody>
      </p:sp>
    </p:spTree>
    <p:extLst>
      <p:ext uri="{BB962C8B-B14F-4D97-AF65-F5344CB8AC3E}">
        <p14:creationId xmlns:p14="http://schemas.microsoft.com/office/powerpoint/2010/main" val="66232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(4x1 block &gt; Text) / Icon 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1" y="1192981"/>
            <a:ext cx="2819400" cy="600415"/>
          </a:xfrm>
          <a:solidFill>
            <a:schemeClr val="accent3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1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3270662" y="1192981"/>
            <a:ext cx="2825338" cy="600415"/>
          </a:xfrm>
          <a:solidFill>
            <a:schemeClr val="bg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2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6090062" y="1192981"/>
            <a:ext cx="2819399" cy="600415"/>
          </a:xfrm>
          <a:solidFill>
            <a:schemeClr val="bg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3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9" hasCustomPrompt="1"/>
          </p:nvPr>
        </p:nvSpPr>
        <p:spPr>
          <a:xfrm>
            <a:off x="8909460" y="1192981"/>
            <a:ext cx="2825340" cy="600415"/>
          </a:xfrm>
          <a:solidFill>
            <a:schemeClr val="bg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4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457200" y="2875109"/>
            <a:ext cx="11277599" cy="3411391"/>
          </a:xfrm>
        </p:spPr>
        <p:txBody>
          <a:bodyPr wrap="square">
            <a:noAutofit/>
          </a:bodyPr>
          <a:lstStyle>
            <a:lvl1pPr>
              <a:defRPr lang="en-US" sz="28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>
              <a:spcBef>
                <a:spcPts val="640"/>
              </a:spcBef>
              <a:buClrTx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800"/>
            </a:lvl3pPr>
            <a:lvl4pPr>
              <a:defRPr sz="1600" b="1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7" name="Picture Placeholder 16">
            <a:extLst>
              <a:ext uri="{FF2B5EF4-FFF2-40B4-BE49-F238E27FC236}">
                <a16:creationId xmlns:a16="http://schemas.microsoft.com/office/drawing/2014/main" id="{4C8707AF-AE59-4938-8405-2D9FA4933DD4}"/>
              </a:ext>
            </a:extLst>
          </p:cNvPr>
          <p:cNvSpPr>
            <a:spLocks noGrp="1"/>
          </p:cNvSpPr>
          <p:nvPr userDrawn="1">
            <p:ph type="pic" sz="quarter" idx="15" hasCustomPrompt="1"/>
          </p:nvPr>
        </p:nvSpPr>
        <p:spPr>
          <a:xfrm>
            <a:off x="457821" y="2000623"/>
            <a:ext cx="731520" cy="73478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AB07C-1CA0-4647-8024-2D993953CDEA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1D37F0-A820-49BE-A91D-B1FE4584020F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EEE1A308-3B3A-4683-810D-5BF71748FEA3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376DB9-5E42-4211-8327-A876EE72C915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(4x1 block &gt; Text) / Icon / Text</a:t>
            </a:r>
          </a:p>
        </p:txBody>
      </p:sp>
    </p:spTree>
    <p:extLst>
      <p:ext uri="{BB962C8B-B14F-4D97-AF65-F5344CB8AC3E}">
        <p14:creationId xmlns:p14="http://schemas.microsoft.com/office/powerpoint/2010/main" val="1848589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(5x1 block &gt; Text) / Icon 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1" y="1192981"/>
            <a:ext cx="2257421" cy="600415"/>
          </a:xfrm>
          <a:solidFill>
            <a:schemeClr val="accent3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1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2714622" y="1192981"/>
            <a:ext cx="2257421" cy="600415"/>
          </a:xfrm>
          <a:solidFill>
            <a:schemeClr val="bg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2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4972044" y="1192981"/>
            <a:ext cx="2257420" cy="600415"/>
          </a:xfrm>
          <a:solidFill>
            <a:schemeClr val="bg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3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9" hasCustomPrompt="1"/>
          </p:nvPr>
        </p:nvSpPr>
        <p:spPr>
          <a:xfrm>
            <a:off x="7229464" y="1192981"/>
            <a:ext cx="2257420" cy="600415"/>
          </a:xfrm>
          <a:solidFill>
            <a:schemeClr val="bg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4</a:t>
            </a:r>
          </a:p>
        </p:txBody>
      </p:sp>
      <p:sp>
        <p:nvSpPr>
          <p:cNvPr id="23" name="Text Placeholder 18"/>
          <p:cNvSpPr>
            <a:spLocks noGrp="1"/>
          </p:cNvSpPr>
          <p:nvPr>
            <p:ph type="body" sz="quarter" idx="20" hasCustomPrompt="1"/>
          </p:nvPr>
        </p:nvSpPr>
        <p:spPr>
          <a:xfrm>
            <a:off x="9477378" y="1192981"/>
            <a:ext cx="2257420" cy="600415"/>
          </a:xfrm>
          <a:solidFill>
            <a:schemeClr val="bg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034" tIns="45517" rIns="91034" bIns="45517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800" b="1" dirty="0" smtClean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 defTabSz="941755"/>
            <a:r>
              <a:rPr lang="en-US"/>
              <a:t>Point 5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457200" y="2875109"/>
            <a:ext cx="11277597" cy="3411391"/>
          </a:xfrm>
        </p:spPr>
        <p:txBody>
          <a:bodyPr wrap="square">
            <a:noAutofit/>
          </a:bodyPr>
          <a:lstStyle>
            <a:lvl1pPr>
              <a:defRPr lang="en-US" sz="28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>
              <a:spcBef>
                <a:spcPts val="640"/>
              </a:spcBef>
              <a:buClrTx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800"/>
            </a:lvl3pPr>
            <a:lvl4pPr>
              <a:defRPr sz="1600" b="1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" name="Picture Placeholder 16">
            <a:extLst>
              <a:ext uri="{FF2B5EF4-FFF2-40B4-BE49-F238E27FC236}">
                <a16:creationId xmlns:a16="http://schemas.microsoft.com/office/drawing/2014/main" id="{B6EDA02C-E72A-43DF-9BA6-8DB12ACE35E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57821" y="2000623"/>
            <a:ext cx="731520" cy="73478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CA3985-DE44-4F28-8766-78F28E0B9787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71A76-9EF5-47C0-AB16-FE77B27A8D0C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1E464D7D-96C7-4F4D-BCD3-7B2ABDACE4A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A95738-01AE-4992-A209-0B30818A58C4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(5x1 block &gt; Text) / Icon / Text</a:t>
            </a:r>
          </a:p>
        </p:txBody>
      </p:sp>
    </p:spTree>
    <p:extLst>
      <p:ext uri="{BB962C8B-B14F-4D97-AF65-F5344CB8AC3E}">
        <p14:creationId xmlns:p14="http://schemas.microsoft.com/office/powerpoint/2010/main" val="3401756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 v2 beg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martArt Placeholder 8">
            <a:extLst>
              <a:ext uri="{FF2B5EF4-FFF2-40B4-BE49-F238E27FC236}">
                <a16:creationId xmlns:a16="http://schemas.microsoft.com/office/drawing/2014/main" id="{6DDD0247-284A-4F27-ACA8-A5C4BF0498DF}"/>
              </a:ext>
            </a:extLst>
          </p:cNvPr>
          <p:cNvSpPr>
            <a:spLocks noGrp="1"/>
          </p:cNvSpPr>
          <p:nvPr>
            <p:ph type="dgm" sz="quarter" idx="42" hasCustomPrompt="1"/>
          </p:nvPr>
        </p:nvSpPr>
        <p:spPr>
          <a:xfrm>
            <a:off x="1751695" y="2080431"/>
            <a:ext cx="10607040" cy="18288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31" hasCustomPrompt="1"/>
          </p:nvPr>
        </p:nvSpPr>
        <p:spPr>
          <a:xfrm>
            <a:off x="457200" y="2488857"/>
            <a:ext cx="3619031" cy="3797643"/>
          </a:xfrm>
        </p:spPr>
        <p:txBody>
          <a:bodyPr lIns="182880"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spcBef>
                <a:spcPts val="200"/>
              </a:spcBef>
              <a:buClrTx/>
              <a:defRPr sz="16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 b="1" i="1"/>
            </a:lvl4pPr>
            <a:lvl5pPr>
              <a:spcBef>
                <a:spcPts val="200"/>
              </a:spcBef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4279958" y="1834210"/>
            <a:ext cx="1281441" cy="492443"/>
          </a:xfrm>
          <a:solidFill>
            <a:schemeClr val="accent2"/>
          </a:solidFill>
          <a:ln w="28575">
            <a:noFill/>
          </a:ln>
        </p:spPr>
        <p:txBody>
          <a:bodyPr wrap="none" lIns="182880" tIns="91440" rIns="182880" bIns="91440" anchor="ctr" anchorCtr="0">
            <a:noAutofit/>
          </a:bodyPr>
          <a:lstStyle>
            <a:lvl1pPr algn="l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Number</a:t>
            </a:r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33" hasCustomPrompt="1"/>
          </p:nvPr>
        </p:nvSpPr>
        <p:spPr>
          <a:xfrm>
            <a:off x="4279958" y="2488857"/>
            <a:ext cx="3619031" cy="3797643"/>
          </a:xfrm>
        </p:spPr>
        <p:txBody>
          <a:bodyPr lIns="182880"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spcBef>
                <a:spcPts val="200"/>
              </a:spcBef>
              <a:buClrTx/>
              <a:defRPr sz="16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 b="1" i="1"/>
            </a:lvl4pPr>
            <a:lvl5pPr>
              <a:spcBef>
                <a:spcPts val="200"/>
              </a:spcBef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34" hasCustomPrompt="1"/>
          </p:nvPr>
        </p:nvSpPr>
        <p:spPr>
          <a:xfrm>
            <a:off x="8115769" y="1840546"/>
            <a:ext cx="1281441" cy="492443"/>
          </a:xfrm>
          <a:solidFill>
            <a:schemeClr val="accent2"/>
          </a:solidFill>
          <a:ln w="28575">
            <a:noFill/>
          </a:ln>
        </p:spPr>
        <p:txBody>
          <a:bodyPr wrap="none" lIns="182880" tIns="91440" rIns="182880" bIns="91440" anchor="ctr" anchorCtr="0">
            <a:noAutofit/>
          </a:bodyPr>
          <a:lstStyle>
            <a:lvl1pPr algn="l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Number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35" hasCustomPrompt="1"/>
          </p:nvPr>
        </p:nvSpPr>
        <p:spPr>
          <a:xfrm>
            <a:off x="8102715" y="2488857"/>
            <a:ext cx="3619031" cy="3797643"/>
          </a:xfrm>
        </p:spPr>
        <p:txBody>
          <a:bodyPr lIns="182880"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spcBef>
                <a:spcPts val="200"/>
              </a:spcBef>
              <a:buClrTx/>
              <a:defRPr sz="16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 b="1" i="1"/>
            </a:lvl4pPr>
            <a:lvl5pPr>
              <a:spcBef>
                <a:spcPts val="200"/>
              </a:spcBef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itle Placeholder 20">
            <a:extLst>
              <a:ext uri="{FF2B5EF4-FFF2-40B4-BE49-F238E27FC236}">
                <a16:creationId xmlns:a16="http://schemas.microsoft.com/office/drawing/2014/main" id="{E7D30309-ACA4-4E58-A77F-82325944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27" hasCustomPrompt="1"/>
          </p:nvPr>
        </p:nvSpPr>
        <p:spPr>
          <a:xfrm>
            <a:off x="470254" y="1839917"/>
            <a:ext cx="1281441" cy="492443"/>
          </a:xfrm>
          <a:solidFill>
            <a:schemeClr val="accent2"/>
          </a:solidFill>
          <a:ln w="28575">
            <a:noFill/>
          </a:ln>
        </p:spPr>
        <p:txBody>
          <a:bodyPr wrap="none" lIns="182880" tIns="91440" rIns="182880" bIns="91440" anchor="ctr" anchorCtr="0">
            <a:noAutofit/>
          </a:bodyPr>
          <a:lstStyle>
            <a:lvl1pPr algn="l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Number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52B36C-DE72-45B3-B6E7-F25921872611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4FF456-83E4-4DB3-8139-4EAC78ADCED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94E609D0-EC38-41E9-A821-88B7B6692A9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917457-2CCE-494C-B045-E5F8B7D7274F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Timeline v2 begin</a:t>
            </a:r>
          </a:p>
        </p:txBody>
      </p:sp>
    </p:spTree>
    <p:extLst>
      <p:ext uri="{BB962C8B-B14F-4D97-AF65-F5344CB8AC3E}">
        <p14:creationId xmlns:p14="http://schemas.microsoft.com/office/powerpoint/2010/main" val="424436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 v2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martArt Placeholder 8">
            <a:extLst>
              <a:ext uri="{FF2B5EF4-FFF2-40B4-BE49-F238E27FC236}">
                <a16:creationId xmlns:a16="http://schemas.microsoft.com/office/drawing/2014/main" id="{30D8FF54-0D86-4245-B0F8-8692D52A08EB}"/>
              </a:ext>
            </a:extLst>
          </p:cNvPr>
          <p:cNvSpPr>
            <a:spLocks noGrp="1"/>
          </p:cNvSpPr>
          <p:nvPr>
            <p:ph type="dgm" sz="quarter" idx="43" hasCustomPrompt="1"/>
          </p:nvPr>
        </p:nvSpPr>
        <p:spPr>
          <a:xfrm>
            <a:off x="-77105" y="2080431"/>
            <a:ext cx="12435840" cy="18288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457200" y="1828800"/>
            <a:ext cx="1281441" cy="492443"/>
          </a:xfrm>
          <a:solidFill>
            <a:schemeClr val="accent2"/>
          </a:solidFill>
          <a:ln w="28575">
            <a:noFill/>
          </a:ln>
        </p:spPr>
        <p:txBody>
          <a:bodyPr wrap="none" lIns="182880" tIns="91440" rIns="182880" bIns="91440" anchor="ctr" anchorCtr="0">
            <a:noAutofit/>
          </a:bodyPr>
          <a:lstStyle>
            <a:lvl1pPr algn="l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Number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34" hasCustomPrompt="1"/>
          </p:nvPr>
        </p:nvSpPr>
        <p:spPr>
          <a:xfrm>
            <a:off x="4279958" y="1834210"/>
            <a:ext cx="1281441" cy="492443"/>
          </a:xfrm>
          <a:solidFill>
            <a:schemeClr val="accent2"/>
          </a:solidFill>
          <a:ln w="28575">
            <a:noFill/>
          </a:ln>
        </p:spPr>
        <p:txBody>
          <a:bodyPr wrap="none" lIns="182880" tIns="91440" rIns="182880" bIns="91440" anchor="ctr" anchorCtr="0">
            <a:noAutofit/>
          </a:bodyPr>
          <a:lstStyle>
            <a:lvl1pPr algn="l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Number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D6AFDADC-AAC3-4612-A3ED-AA66FA135ED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115771" y="1834210"/>
            <a:ext cx="1281441" cy="492443"/>
          </a:xfrm>
          <a:solidFill>
            <a:schemeClr val="accent2"/>
          </a:solidFill>
          <a:ln w="28575">
            <a:noFill/>
          </a:ln>
        </p:spPr>
        <p:txBody>
          <a:bodyPr wrap="none" lIns="182880" tIns="91440" rIns="182880" bIns="91440" anchor="ctr" anchorCtr="0">
            <a:noAutofit/>
          </a:bodyPr>
          <a:lstStyle>
            <a:lvl1pPr algn="l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Number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C9E1D65-45B9-45E7-8669-8C2E2DD8478D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88C1CA-BE2D-4CA9-B692-75C79DD8AD48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46E5CCA1-5BAB-47E7-8E92-46520780E553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A89FDD-EBEE-4950-BDA0-5E081A43491E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57200" y="2488857"/>
            <a:ext cx="3619500" cy="3742779"/>
          </a:xfrm>
        </p:spPr>
        <p:txBody>
          <a:bodyPr/>
          <a:lstStyle>
            <a:lvl2pPr>
              <a:spcBef>
                <a:spcPts val="200"/>
              </a:spcBef>
              <a:defRPr/>
            </a:lvl2pPr>
            <a:lvl3pPr>
              <a:spcBef>
                <a:spcPts val="200"/>
              </a:spcBef>
              <a:defRPr/>
            </a:lvl3pPr>
            <a:lvl4pPr>
              <a:spcBef>
                <a:spcPts val="200"/>
              </a:spcBef>
              <a:defRPr b="1"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DADF57F-6343-4BBA-800C-174ECF112AF6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4287787" y="2488856"/>
            <a:ext cx="3619500" cy="3742779"/>
          </a:xfrm>
        </p:spPr>
        <p:txBody>
          <a:bodyPr/>
          <a:lstStyle>
            <a:lvl2pPr>
              <a:spcBef>
                <a:spcPts val="200"/>
              </a:spcBef>
              <a:defRPr/>
            </a:lvl2pPr>
            <a:lvl3pPr>
              <a:spcBef>
                <a:spcPts val="200"/>
              </a:spcBef>
              <a:defRPr/>
            </a:lvl3pPr>
            <a:lvl4pPr>
              <a:spcBef>
                <a:spcPts val="200"/>
              </a:spcBef>
              <a:defRPr b="1"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EFD3724-7B17-4B55-991D-DB4851025B9D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115300" y="2488856"/>
            <a:ext cx="3619500" cy="3742779"/>
          </a:xfrm>
        </p:spPr>
        <p:txBody>
          <a:bodyPr/>
          <a:lstStyle>
            <a:lvl2pPr>
              <a:spcBef>
                <a:spcPts val="200"/>
              </a:spcBef>
              <a:defRPr/>
            </a:lvl2pPr>
            <a:lvl3pPr>
              <a:spcBef>
                <a:spcPts val="200"/>
              </a:spcBef>
              <a:defRPr/>
            </a:lvl3pPr>
            <a:lvl4pPr>
              <a:spcBef>
                <a:spcPts val="200"/>
              </a:spcBef>
              <a:defRPr b="1"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6CA4D5-65E3-4B1F-B219-6F6F2BA4FFC0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Timeline v2 middle</a:t>
            </a:r>
          </a:p>
        </p:txBody>
      </p:sp>
    </p:spTree>
    <p:extLst>
      <p:ext uri="{BB962C8B-B14F-4D97-AF65-F5344CB8AC3E}">
        <p14:creationId xmlns:p14="http://schemas.microsoft.com/office/powerpoint/2010/main" val="2770645871"/>
      </p:ext>
    </p:extLst>
  </p:cSld>
  <p:clrMapOvr>
    <a:masterClrMapping/>
  </p:clrMapOvr>
  <p:transition spd="slow">
    <p:push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 v2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martArt Placeholder 8">
            <a:extLst>
              <a:ext uri="{FF2B5EF4-FFF2-40B4-BE49-F238E27FC236}">
                <a16:creationId xmlns:a16="http://schemas.microsoft.com/office/drawing/2014/main" id="{631844B7-ED9B-40E1-B8BC-28975976395D}"/>
              </a:ext>
            </a:extLst>
          </p:cNvPr>
          <p:cNvSpPr>
            <a:spLocks noGrp="1"/>
          </p:cNvSpPr>
          <p:nvPr>
            <p:ph type="dgm" sz="quarter" idx="43" hasCustomPrompt="1"/>
          </p:nvPr>
        </p:nvSpPr>
        <p:spPr>
          <a:xfrm>
            <a:off x="-77105" y="2080431"/>
            <a:ext cx="8229600" cy="18288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31" hasCustomPrompt="1"/>
          </p:nvPr>
        </p:nvSpPr>
        <p:spPr>
          <a:xfrm>
            <a:off x="457200" y="2488857"/>
            <a:ext cx="3619031" cy="3797643"/>
          </a:xfrm>
        </p:spPr>
        <p:txBody>
          <a:bodyPr lIns="182880"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spcBef>
                <a:spcPts val="200"/>
              </a:spcBef>
              <a:buClrTx/>
              <a:defRPr sz="16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 b="1" i="1"/>
            </a:lvl4pPr>
            <a:lvl5pPr>
              <a:spcBef>
                <a:spcPts val="200"/>
              </a:spcBef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4279958" y="1834210"/>
            <a:ext cx="1281441" cy="492443"/>
          </a:xfrm>
          <a:solidFill>
            <a:schemeClr val="accent2"/>
          </a:solidFill>
          <a:ln w="28575">
            <a:noFill/>
          </a:ln>
        </p:spPr>
        <p:txBody>
          <a:bodyPr wrap="none" lIns="182880" tIns="91440" rIns="182880" bIns="91440" anchor="ctr" anchorCtr="0">
            <a:noAutofit/>
          </a:bodyPr>
          <a:lstStyle>
            <a:lvl1pPr algn="l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Number</a:t>
            </a:r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33" hasCustomPrompt="1"/>
          </p:nvPr>
        </p:nvSpPr>
        <p:spPr>
          <a:xfrm>
            <a:off x="4279958" y="2488857"/>
            <a:ext cx="3619031" cy="3797643"/>
          </a:xfrm>
        </p:spPr>
        <p:txBody>
          <a:bodyPr lIns="182880"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spcBef>
                <a:spcPts val="200"/>
              </a:spcBef>
              <a:buClrTx/>
              <a:defRPr sz="16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 b="1" i="1"/>
            </a:lvl4pPr>
            <a:lvl5pPr>
              <a:spcBef>
                <a:spcPts val="200"/>
              </a:spcBef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34" hasCustomPrompt="1"/>
          </p:nvPr>
        </p:nvSpPr>
        <p:spPr>
          <a:xfrm>
            <a:off x="8115769" y="1840546"/>
            <a:ext cx="1281441" cy="492443"/>
          </a:xfrm>
          <a:solidFill>
            <a:schemeClr val="accent2"/>
          </a:solidFill>
          <a:ln w="28575">
            <a:noFill/>
          </a:ln>
        </p:spPr>
        <p:txBody>
          <a:bodyPr wrap="none" lIns="182880" tIns="91440" rIns="182880" bIns="91440" anchor="ctr" anchorCtr="0">
            <a:noAutofit/>
          </a:bodyPr>
          <a:lstStyle>
            <a:lvl1pPr algn="l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Number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35" hasCustomPrompt="1"/>
          </p:nvPr>
        </p:nvSpPr>
        <p:spPr>
          <a:xfrm>
            <a:off x="8102715" y="2488857"/>
            <a:ext cx="3619031" cy="3797643"/>
          </a:xfrm>
        </p:spPr>
        <p:txBody>
          <a:bodyPr lIns="182880"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spcBef>
                <a:spcPts val="200"/>
              </a:spcBef>
              <a:buClrTx/>
              <a:defRPr sz="16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 b="1" i="1"/>
            </a:lvl4pPr>
            <a:lvl5pPr>
              <a:spcBef>
                <a:spcPts val="200"/>
              </a:spcBef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27" hasCustomPrompt="1"/>
          </p:nvPr>
        </p:nvSpPr>
        <p:spPr>
          <a:xfrm>
            <a:off x="470254" y="1839917"/>
            <a:ext cx="1281441" cy="492443"/>
          </a:xfrm>
          <a:solidFill>
            <a:schemeClr val="accent2"/>
          </a:solidFill>
          <a:ln w="28575">
            <a:noFill/>
          </a:ln>
        </p:spPr>
        <p:txBody>
          <a:bodyPr wrap="none" lIns="182880" tIns="91440" rIns="182880" bIns="91440" anchor="ctr" anchorCtr="0">
            <a:noAutofit/>
          </a:bodyPr>
          <a:lstStyle>
            <a:lvl1pPr algn="l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Number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6973D14-29FA-4E7F-B7BD-7DC845E2F201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B17DE91-6486-4CB1-8595-7AC4D73B0196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CE03B410-38E8-4F9A-A122-7C0B5F465AA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9C8761-3950-4557-B455-78A831BD1E46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da-DK" sz="1000">
                <a:latin typeface="+mn-lt"/>
              </a:rPr>
              <a:t>Master: Juniper 05.08.2020</a:t>
            </a:r>
          </a:p>
          <a:p>
            <a:r>
              <a:rPr lang="da-DK" sz="1000">
                <a:latin typeface="+mn-lt"/>
              </a:rPr>
              <a:t>Layout: Timeline v2 end</a:t>
            </a:r>
            <a:endParaRPr lang="en-US" sz="10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54834966"/>
      </p:ext>
    </p:extLst>
  </p:cSld>
  <p:clrMapOvr>
    <a:masterClrMapping/>
  </p:clrMapOvr>
  <p:transition spd="slow">
    <p:push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 v1 beg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martArt Placeholder 11">
            <a:extLst>
              <a:ext uri="{FF2B5EF4-FFF2-40B4-BE49-F238E27FC236}">
                <a16:creationId xmlns:a16="http://schemas.microsoft.com/office/drawing/2014/main" id="{977D4D98-B424-467F-9011-72662A36C9D3}"/>
              </a:ext>
            </a:extLst>
          </p:cNvPr>
          <p:cNvSpPr>
            <a:spLocks noGrp="1"/>
          </p:cNvSpPr>
          <p:nvPr>
            <p:ph type="dgm" sz="quarter" idx="42" hasCustomPrompt="1"/>
          </p:nvPr>
        </p:nvSpPr>
        <p:spPr>
          <a:xfrm>
            <a:off x="2433447" y="3075884"/>
            <a:ext cx="18288" cy="3952875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9" name="SmartArt Placeholder 8">
            <a:extLst>
              <a:ext uri="{FF2B5EF4-FFF2-40B4-BE49-F238E27FC236}">
                <a16:creationId xmlns:a16="http://schemas.microsoft.com/office/drawing/2014/main" id="{A42C2729-B5F0-4499-98B6-750F3866BE87}"/>
              </a:ext>
            </a:extLst>
          </p:cNvPr>
          <p:cNvSpPr>
            <a:spLocks noGrp="1"/>
          </p:cNvSpPr>
          <p:nvPr>
            <p:ph type="dgm" sz="quarter" idx="41" hasCustomPrompt="1"/>
          </p:nvPr>
        </p:nvSpPr>
        <p:spPr>
          <a:xfrm>
            <a:off x="1788795" y="2933869"/>
            <a:ext cx="548640" cy="18288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27" hasCustomPrompt="1"/>
          </p:nvPr>
        </p:nvSpPr>
        <p:spPr>
          <a:xfrm>
            <a:off x="607902" y="2736193"/>
            <a:ext cx="1293702" cy="445156"/>
          </a:xfrm>
          <a:solidFill>
            <a:schemeClr val="accent2"/>
          </a:solidFill>
          <a:ln w="28575">
            <a:noFill/>
          </a:ln>
        </p:spPr>
        <p:txBody>
          <a:bodyPr bIns="0" anchor="ctr"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2882947" y="2736192"/>
            <a:ext cx="8851853" cy="3550308"/>
          </a:xfrm>
        </p:spPr>
        <p:txBody>
          <a:bodyPr/>
          <a:lstStyle>
            <a:lvl1pPr>
              <a:defRPr sz="2400" b="0">
                <a:solidFill>
                  <a:schemeClr val="accent2"/>
                </a:solidFill>
              </a:defRPr>
            </a:lvl1pPr>
            <a:lvl2pPr>
              <a:buClrTx/>
              <a:defRPr sz="2000"/>
            </a:lvl2pPr>
            <a:lvl3pPr>
              <a:defRPr sz="1600"/>
            </a:lvl3pPr>
            <a:lvl4pPr>
              <a:defRPr b="1" i="1"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57200" y="1371600"/>
            <a:ext cx="11277600" cy="1294200"/>
          </a:xfrm>
        </p:spPr>
        <p:txBody>
          <a:bodyPr/>
          <a:lstStyle>
            <a:lvl1pPr>
              <a:defRPr sz="2400" b="0">
                <a:solidFill>
                  <a:schemeClr val="accent3"/>
                </a:solidFill>
              </a:defRPr>
            </a:lvl1pPr>
            <a:lvl2pPr>
              <a:spcBef>
                <a:spcPts val="600"/>
              </a:spcBef>
              <a:buClrTx/>
              <a:defRPr sz="2000"/>
            </a:lvl2pPr>
            <a:lvl3pPr>
              <a:defRPr sz="1600"/>
            </a:lvl3pPr>
            <a:lvl4pPr>
              <a:defRPr b="1" i="1"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A5129-8CF0-40F0-8DE4-51F41A6F2EC8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9C5F6-A794-48B4-9A03-DC057CF06C0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E1F37DFE-1AC3-493F-B2A2-E40C128F995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C4A6C5B1-D62D-471F-AA4B-28B4FF907EF2}"/>
              </a:ext>
            </a:extLst>
          </p:cNvPr>
          <p:cNvSpPr>
            <a:spLocks noGrp="1" noChangeAspect="1"/>
          </p:cNvSpPr>
          <p:nvPr>
            <p:ph type="dgm" sz="quarter" idx="43" hasCustomPrompt="1"/>
          </p:nvPr>
        </p:nvSpPr>
        <p:spPr>
          <a:xfrm>
            <a:off x="2295259" y="2826420"/>
            <a:ext cx="274320" cy="27432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14FD3C-EE2F-4CBC-A0E0-007347FEA99F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Timeline v1 begin</a:t>
            </a:r>
          </a:p>
        </p:txBody>
      </p:sp>
    </p:spTree>
    <p:extLst>
      <p:ext uri="{BB962C8B-B14F-4D97-AF65-F5344CB8AC3E}">
        <p14:creationId xmlns:p14="http://schemas.microsoft.com/office/powerpoint/2010/main" val="212315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 v1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martArt Placeholder 8">
            <a:extLst>
              <a:ext uri="{FF2B5EF4-FFF2-40B4-BE49-F238E27FC236}">
                <a16:creationId xmlns:a16="http://schemas.microsoft.com/office/drawing/2014/main" id="{592A61F9-5EFE-4F85-BD7D-74B128B0984A}"/>
              </a:ext>
            </a:extLst>
          </p:cNvPr>
          <p:cNvSpPr>
            <a:spLocks noGrp="1"/>
          </p:cNvSpPr>
          <p:nvPr>
            <p:ph type="dgm" sz="quarter" idx="41" hasCustomPrompt="1"/>
          </p:nvPr>
        </p:nvSpPr>
        <p:spPr>
          <a:xfrm>
            <a:off x="1788795" y="1595060"/>
            <a:ext cx="548640" cy="18288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5" name="SmartArt Placeholder 11">
            <a:extLst>
              <a:ext uri="{FF2B5EF4-FFF2-40B4-BE49-F238E27FC236}">
                <a16:creationId xmlns:a16="http://schemas.microsoft.com/office/drawing/2014/main" id="{504E1217-07B3-4BB7-B0D8-DCC59FB35155}"/>
              </a:ext>
            </a:extLst>
          </p:cNvPr>
          <p:cNvSpPr>
            <a:spLocks noGrp="1"/>
          </p:cNvSpPr>
          <p:nvPr>
            <p:ph type="dgm" sz="quarter" idx="42" hasCustomPrompt="1"/>
          </p:nvPr>
        </p:nvSpPr>
        <p:spPr>
          <a:xfrm>
            <a:off x="2433447" y="-149917"/>
            <a:ext cx="18288" cy="73152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2882947" y="1381625"/>
            <a:ext cx="8851853" cy="4826219"/>
          </a:xfrm>
        </p:spPr>
        <p:txBody>
          <a:bodyPr/>
          <a:lstStyle>
            <a:lvl1pPr>
              <a:defRPr sz="2400" b="0">
                <a:solidFill>
                  <a:schemeClr val="accent2"/>
                </a:solidFill>
              </a:defRPr>
            </a:lvl1pPr>
            <a:lvl2pPr>
              <a:buClrTx/>
              <a:defRPr sz="2000"/>
            </a:lvl2pPr>
            <a:lvl3pPr>
              <a:defRPr sz="1600"/>
            </a:lvl3pPr>
            <a:lvl4pPr>
              <a:defRPr b="1" i="1"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27" hasCustomPrompt="1"/>
          </p:nvPr>
        </p:nvSpPr>
        <p:spPr>
          <a:xfrm>
            <a:off x="457200" y="1381626"/>
            <a:ext cx="1444404" cy="445156"/>
          </a:xfrm>
          <a:solidFill>
            <a:schemeClr val="accent2"/>
          </a:solidFill>
          <a:ln w="28575">
            <a:noFill/>
          </a:ln>
        </p:spPr>
        <p:txBody>
          <a:bodyPr bIns="0" anchor="ctr"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Number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1A013F-F2AD-42A6-B12E-658998130066}"/>
              </a:ext>
            </a:extLst>
          </p:cNvPr>
          <p:cNvSpPr>
            <a:spLocks noGrp="1"/>
          </p:cNvSpPr>
          <p:nvPr>
            <p:ph type="ftr" sz="quarter" idx="38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2394C1-EED9-46ED-A907-0D7A88DC5B18}"/>
              </a:ext>
            </a:extLst>
          </p:cNvPr>
          <p:cNvSpPr>
            <a:spLocks noGrp="1"/>
          </p:cNvSpPr>
          <p:nvPr>
            <p:ph type="sldNum" sz="quarter" idx="39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7030185D-4F8C-4B9D-AE6F-42EB6F3BF99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SmartArt Placeholder 6">
            <a:extLst>
              <a:ext uri="{FF2B5EF4-FFF2-40B4-BE49-F238E27FC236}">
                <a16:creationId xmlns:a16="http://schemas.microsoft.com/office/drawing/2014/main" id="{514FD8B1-992B-4E34-8844-66D516C3BB3F}"/>
              </a:ext>
            </a:extLst>
          </p:cNvPr>
          <p:cNvSpPr>
            <a:spLocks noGrp="1" noChangeAspect="1"/>
          </p:cNvSpPr>
          <p:nvPr>
            <p:ph type="dgm" sz="quarter" idx="43" hasCustomPrompt="1"/>
          </p:nvPr>
        </p:nvSpPr>
        <p:spPr>
          <a:xfrm>
            <a:off x="2305431" y="1476188"/>
            <a:ext cx="274320" cy="27432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7F59DD-7799-4854-A791-1241D5417D92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Timeline v1 middle</a:t>
            </a:r>
          </a:p>
        </p:txBody>
      </p:sp>
    </p:spTree>
    <p:extLst>
      <p:ext uri="{BB962C8B-B14F-4D97-AF65-F5344CB8AC3E}">
        <p14:creationId xmlns:p14="http://schemas.microsoft.com/office/powerpoint/2010/main" val="1065797645"/>
      </p:ext>
    </p:extLst>
  </p:cSld>
  <p:clrMapOvr>
    <a:masterClrMapping/>
  </p:clrMapOvr>
  <p:transition spd="slow">
    <p:push dir="u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v1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martArt Placeholder 11">
            <a:extLst>
              <a:ext uri="{FF2B5EF4-FFF2-40B4-BE49-F238E27FC236}">
                <a16:creationId xmlns:a16="http://schemas.microsoft.com/office/drawing/2014/main" id="{D1CC7142-0870-42AD-B596-11C3D45CD337}"/>
              </a:ext>
            </a:extLst>
          </p:cNvPr>
          <p:cNvSpPr>
            <a:spLocks noGrp="1"/>
          </p:cNvSpPr>
          <p:nvPr>
            <p:ph type="dgm" sz="quarter" idx="42" hasCustomPrompt="1"/>
          </p:nvPr>
        </p:nvSpPr>
        <p:spPr>
          <a:xfrm>
            <a:off x="2433447" y="-149917"/>
            <a:ext cx="18288" cy="173736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5" name="SmartArt Placeholder 8">
            <a:extLst>
              <a:ext uri="{FF2B5EF4-FFF2-40B4-BE49-F238E27FC236}">
                <a16:creationId xmlns:a16="http://schemas.microsoft.com/office/drawing/2014/main" id="{556CD01A-E0E0-4E29-9603-F73ACAB58EEB}"/>
              </a:ext>
            </a:extLst>
          </p:cNvPr>
          <p:cNvSpPr>
            <a:spLocks noGrp="1"/>
          </p:cNvSpPr>
          <p:nvPr>
            <p:ph type="dgm" sz="quarter" idx="41" hasCustomPrompt="1"/>
          </p:nvPr>
        </p:nvSpPr>
        <p:spPr>
          <a:xfrm>
            <a:off x="1788795" y="1595060"/>
            <a:ext cx="548640" cy="18288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2882947" y="1371793"/>
            <a:ext cx="8851853" cy="4826219"/>
          </a:xfrm>
        </p:spPr>
        <p:txBody>
          <a:bodyPr/>
          <a:lstStyle>
            <a:lvl1pPr>
              <a:defRPr sz="2400" b="0">
                <a:solidFill>
                  <a:schemeClr val="accent2"/>
                </a:solidFill>
              </a:defRPr>
            </a:lvl1pPr>
            <a:lvl2pPr>
              <a:buClrTx/>
              <a:defRPr sz="2000"/>
            </a:lvl2pPr>
            <a:lvl3pPr>
              <a:defRPr sz="1600"/>
            </a:lvl3pPr>
            <a:lvl4pPr>
              <a:defRPr b="1" i="1"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27" hasCustomPrompt="1"/>
          </p:nvPr>
        </p:nvSpPr>
        <p:spPr>
          <a:xfrm>
            <a:off x="457200" y="1371794"/>
            <a:ext cx="1444404" cy="445156"/>
          </a:xfrm>
          <a:solidFill>
            <a:schemeClr val="accent2"/>
          </a:solidFill>
          <a:ln w="28575">
            <a:noFill/>
          </a:ln>
        </p:spPr>
        <p:txBody>
          <a:bodyPr bIns="0" anchor="ctr"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accent1"/>
                </a:solidFill>
              </a:defRPr>
            </a:lvl2pPr>
            <a:lvl3pPr algn="ctr">
              <a:defRPr>
                <a:solidFill>
                  <a:schemeClr val="accent1"/>
                </a:solidFill>
              </a:defRPr>
            </a:lvl3pPr>
            <a:lvl4pPr algn="ctr">
              <a:defRPr>
                <a:solidFill>
                  <a:schemeClr val="accent1"/>
                </a:solidFill>
              </a:defRPr>
            </a:lvl4pPr>
            <a:lvl5pPr algn="ctr"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Number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BA97684-370B-44AE-85D0-E272909CF87F}"/>
              </a:ext>
            </a:extLst>
          </p:cNvPr>
          <p:cNvSpPr>
            <a:spLocks noGrp="1"/>
          </p:cNvSpPr>
          <p:nvPr>
            <p:ph type="ftr" sz="quarter" idx="38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6BCC422-4B82-43D9-981D-1E6A22B51898}"/>
              </a:ext>
            </a:extLst>
          </p:cNvPr>
          <p:cNvSpPr>
            <a:spLocks noGrp="1"/>
          </p:cNvSpPr>
          <p:nvPr>
            <p:ph type="sldNum" sz="quarter" idx="39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87615826-0B9D-40C5-9CF2-0632BB71CFC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SmartArt Placeholder 6">
            <a:extLst>
              <a:ext uri="{FF2B5EF4-FFF2-40B4-BE49-F238E27FC236}">
                <a16:creationId xmlns:a16="http://schemas.microsoft.com/office/drawing/2014/main" id="{9224C193-DD9D-494E-94C4-1FE440AF1B14}"/>
              </a:ext>
            </a:extLst>
          </p:cNvPr>
          <p:cNvSpPr>
            <a:spLocks noGrp="1" noChangeAspect="1"/>
          </p:cNvSpPr>
          <p:nvPr>
            <p:ph type="dgm" sz="quarter" idx="43" hasCustomPrompt="1"/>
          </p:nvPr>
        </p:nvSpPr>
        <p:spPr>
          <a:xfrm>
            <a:off x="2305431" y="1476188"/>
            <a:ext cx="274320" cy="27432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27F034-1C5A-42D8-89FD-86E379120CEF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da-DK" sz="1000">
                <a:latin typeface="+mn-lt"/>
              </a:rPr>
              <a:t>Master: Juniper 05.08.2020</a:t>
            </a:r>
          </a:p>
          <a:p>
            <a:r>
              <a:rPr lang="da-DK" sz="1000">
                <a:latin typeface="+mn-lt"/>
              </a:rPr>
              <a:t>Layout: Timeline v1 end</a:t>
            </a:r>
            <a:endParaRPr lang="en-US" sz="10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17713798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C3598A-8993-4BAC-9E15-A97D443C2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16D45-A4B8-43F6-998F-C1A566A0A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6EA4F-C3B4-4423-99E6-C11A60DF9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DFEE2-A463-4FCF-BD84-537FFB1B3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30126-2131-4ACD-B6A7-34E0AD6FE48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14C777-1A97-48C0-9DD9-82E5CBD4627E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and Content</a:t>
            </a:r>
          </a:p>
        </p:txBody>
      </p:sp>
    </p:spTree>
    <p:extLst>
      <p:ext uri="{BB962C8B-B14F-4D97-AF65-F5344CB8AC3E}">
        <p14:creationId xmlns:p14="http://schemas.microsoft.com/office/powerpoint/2010/main" val="245984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/ (Text |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457200" y="1828800"/>
            <a:ext cx="7284721" cy="4441372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</a:defRPr>
            </a:lvl1pPr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79F2DDF-6C38-43E2-B749-4301A089C1F6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120063" y="1828800"/>
            <a:ext cx="3614737" cy="444137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1" name="Subtitle Placeholder 2">
            <a:extLst>
              <a:ext uri="{FF2B5EF4-FFF2-40B4-BE49-F238E27FC236}">
                <a16:creationId xmlns:a16="http://schemas.microsoft.com/office/drawing/2014/main" id="{12D71BF2-B2E5-4026-94D0-081821F132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6E86D-433F-4179-8F23-2EFAA027D8A1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92B67-7AE9-4844-B4D9-EDCF3B823269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F55F5AFE-A272-4FDF-970E-ECFBC52547A9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E28DD5-9815-4E36-8393-2D6033EA0143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/ (Text | Content)</a:t>
            </a:r>
          </a:p>
        </p:txBody>
      </p:sp>
    </p:spTree>
    <p:extLst>
      <p:ext uri="{BB962C8B-B14F-4D97-AF65-F5344CB8AC3E}">
        <p14:creationId xmlns:p14="http://schemas.microsoft.com/office/powerpoint/2010/main" val="4291674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(Content | Content) / block &gt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EE97D-B4C7-4D82-A4C9-F3F5ADDF96C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700CE-DAE6-4ADE-8077-8A7253389C41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FC032CDA-7F72-4A2F-BB33-346A331CA03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DA80CA1-566F-4DEA-8095-2267BF64F65B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457200" y="1368425"/>
            <a:ext cx="5410198" cy="324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8A18C4F-FDCD-4C07-8769-3D3F74E862FC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324600" y="1368425"/>
            <a:ext cx="5410200" cy="324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115E9F-A7A0-451B-8529-CE1A2E49377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0" y="4859338"/>
            <a:ext cx="12192000" cy="1427162"/>
          </a:xfrm>
          <a:solidFill>
            <a:schemeClr val="bg1">
              <a:lumMod val="95000"/>
            </a:schemeClr>
          </a:solidFill>
        </p:spPr>
        <p:txBody>
          <a:bodyPr lIns="548640" tIns="182880" rIns="548640" bIns="182880" anchor="ctr" anchorCtr="0"/>
          <a:lstStyle>
            <a:lvl1pPr>
              <a:defRPr>
                <a:solidFill>
                  <a:schemeClr val="accent3"/>
                </a:solidFill>
              </a:defRPr>
            </a:lvl1pPr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CE667-91B8-483B-95F5-CA9498A53E70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(Content | Content) / block &gt; Text</a:t>
            </a:r>
          </a:p>
        </p:txBody>
      </p:sp>
    </p:spTree>
    <p:extLst>
      <p:ext uri="{BB962C8B-B14F-4D97-AF65-F5344CB8AC3E}">
        <p14:creationId xmlns:p14="http://schemas.microsoft.com/office/powerpoint/2010/main" val="8153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1C1952-4A9F-4C98-80C3-4C5F20F7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C60A6-B73E-4CF5-8FC6-840E2854BC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5410200" cy="491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85677-454B-44A8-976F-DFF79E45B5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371600"/>
            <a:ext cx="5410200" cy="491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84528B-7CC7-4431-968F-47BBC159148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70C4E3-2D50-4476-94F9-6E31A0F78E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36D882D8-D04B-4F3D-B408-D03FAD3A520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92179C-BB21-46C5-A03B-550BFCA497B6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Two Content</a:t>
            </a:r>
          </a:p>
        </p:txBody>
      </p:sp>
    </p:spTree>
    <p:extLst>
      <p:ext uri="{BB962C8B-B14F-4D97-AF65-F5344CB8AC3E}">
        <p14:creationId xmlns:p14="http://schemas.microsoft.com/office/powerpoint/2010/main" val="315548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F6378D-5E88-4FE4-B9D5-7E6DB8461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1" y="1371600"/>
            <a:ext cx="5410200" cy="523220"/>
          </a:xfrm>
        </p:spPr>
        <p:txBody>
          <a:bodyPr wrap="square" anchor="b">
            <a:sp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4A0F4-6E16-48DD-A32D-4E1C87BC5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1" y="2046514"/>
            <a:ext cx="5410200" cy="41431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9CC1D2-EA88-4089-AD01-BE0237C5E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371600"/>
            <a:ext cx="5410198" cy="523220"/>
          </a:xfrm>
        </p:spPr>
        <p:txBody>
          <a:bodyPr wrap="square" anchor="b">
            <a:sp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85F912-E717-4DFE-9FB0-F33FAE0A48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0" y="2046514"/>
            <a:ext cx="5410198" cy="41431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FCB0AB3-29F0-4710-9286-087432D752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EF3C643-3868-4085-A8AB-1C31140277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25E719E5-9ABB-4174-B46C-57825038E3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70CF0744-2CF7-4551-AF79-B9E311F7F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2F8CD8-108E-4A81-A9E9-1536C1B3D669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Comparison</a:t>
            </a:r>
          </a:p>
        </p:txBody>
      </p:sp>
    </p:spTree>
    <p:extLst>
      <p:ext uri="{BB962C8B-B14F-4D97-AF65-F5344CB8AC3E}">
        <p14:creationId xmlns:p14="http://schemas.microsoft.com/office/powerpoint/2010/main" val="3695412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1x2 (Text |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57201" y="1389888"/>
            <a:ext cx="5410199" cy="2247640"/>
          </a:xfrm>
        </p:spPr>
        <p:txBody>
          <a:bodyPr anchor="t" anchorCtr="0"/>
          <a:lstStyle>
            <a:lvl4pPr>
              <a:defRPr b="1"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4035569"/>
            <a:ext cx="5410199" cy="2247640"/>
          </a:xfrm>
        </p:spPr>
        <p:txBody>
          <a:bodyPr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 b="1"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55590EB-BE50-49CE-8C60-FFD4D1861023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324602" y="1371600"/>
            <a:ext cx="5410198" cy="22661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9BCD86E4-DCBA-4D8E-BD9C-47DD4CC58801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324601" y="4017281"/>
            <a:ext cx="5410198" cy="22661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9" name="Title Placeholder 18">
            <a:extLst>
              <a:ext uri="{FF2B5EF4-FFF2-40B4-BE49-F238E27FC236}">
                <a16:creationId xmlns:a16="http://schemas.microsoft.com/office/drawing/2014/main" id="{BF009430-0512-45F2-BA2C-FE740AAD9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AF006F-5864-4EF0-8A6A-4F3EF48EE24D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A03AD-36C8-473E-B55A-FF543DFF30E0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7C15E0D2-91ED-46F6-A40A-A893EF1C62C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SmartArt Placeholder 9">
            <a:extLst>
              <a:ext uri="{FF2B5EF4-FFF2-40B4-BE49-F238E27FC236}">
                <a16:creationId xmlns:a16="http://schemas.microsoft.com/office/drawing/2014/main" id="{DCA5300B-4A08-48F2-93D2-D5DF30961505}"/>
              </a:ext>
            </a:extLst>
          </p:cNvPr>
          <p:cNvSpPr>
            <a:spLocks noGrp="1"/>
          </p:cNvSpPr>
          <p:nvPr>
            <p:ph type="dgm" sz="quarter" idx="32" hasCustomPrompt="1"/>
          </p:nvPr>
        </p:nvSpPr>
        <p:spPr>
          <a:xfrm>
            <a:off x="457200" y="3827405"/>
            <a:ext cx="11277600" cy="18288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49EF8C-FD36-4381-810E-384DEDF596E5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1x2 (Text | Content)</a:t>
            </a:r>
          </a:p>
        </p:txBody>
      </p:sp>
    </p:spTree>
    <p:extLst>
      <p:ext uri="{BB962C8B-B14F-4D97-AF65-F5344CB8AC3E}">
        <p14:creationId xmlns:p14="http://schemas.microsoft.com/office/powerpoint/2010/main" val="84222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/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10B997E-CC2D-459B-A569-8FD14810315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57200" y="1828800"/>
            <a:ext cx="11277599" cy="446690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82B29-5002-4815-88B7-4178D0542A8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D3CBA-AD45-4AC7-BEEB-1FB354CDC2C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A4DD4592-4221-4837-994C-322F7F8C19D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Subtitle Placeholder 2">
            <a:extLst>
              <a:ext uri="{FF2B5EF4-FFF2-40B4-BE49-F238E27FC236}">
                <a16:creationId xmlns:a16="http://schemas.microsoft.com/office/drawing/2014/main" id="{9C3A507F-B3BC-4F85-8AFA-773AE3CE65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7B3E7C-CBDE-4107-B7D0-393F5FE1F168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/ Content</a:t>
            </a:r>
          </a:p>
        </p:txBody>
      </p:sp>
    </p:spTree>
    <p:extLst>
      <p:ext uri="{BB962C8B-B14F-4D97-AF65-F5344CB8AC3E}">
        <p14:creationId xmlns:p14="http://schemas.microsoft.com/office/powerpoint/2010/main" val="407990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BD6E6-CBF3-4473-9A9C-5E5A25BD0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0"/>
            <a:ext cx="6551612" cy="58292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7742A7-1842-4D49-ADF0-D37E454436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E8D7A4-D4C6-4E54-94D9-6F66B220C3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6DCC990C-5BE1-42E9-9DFA-13B63EDB1F3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B0660E13-D2EC-4B9E-B0F3-4B61B4B21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4314825" cy="64633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091AFD-D93D-4F36-9F77-6DCC7B8B9C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7201" y="1828800"/>
            <a:ext cx="4314825" cy="44577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931D8B-0FFB-4107-8BB7-F2005D6A17D5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Content with Caption</a:t>
            </a:r>
          </a:p>
        </p:txBody>
      </p:sp>
    </p:spTree>
    <p:extLst>
      <p:ext uri="{BB962C8B-B14F-4D97-AF65-F5344CB8AC3E}">
        <p14:creationId xmlns:p14="http://schemas.microsoft.com/office/powerpoint/2010/main" val="148478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ock | Title block | (Icon /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3" hasCustomPrompt="1"/>
          </p:nvPr>
        </p:nvSpPr>
        <p:spPr>
          <a:xfrm>
            <a:off x="3916363" y="457200"/>
            <a:ext cx="965200" cy="96950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57200" y="0"/>
            <a:ext cx="3043238" cy="6283569"/>
          </a:xfrm>
          <a:solidFill>
            <a:schemeClr val="accent3"/>
          </a:solidFill>
        </p:spPr>
        <p:txBody>
          <a:bodyPr lIns="274320" tIns="502920" rIns="27432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DE9E7-8877-4096-8CF3-516F14BAEB79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5CB6F-2A66-44E1-AB52-CA1D05C201EC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7750191D-3531-47F2-B082-5FB5F9E7B36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CBF0944-2F42-4D2A-8491-DC28C9759E6C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916363" y="1566863"/>
            <a:ext cx="7818437" cy="47196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E6C8FE-CD16-43B0-914D-65BF324D39F5}"/>
              </a:ext>
            </a:extLst>
          </p:cNvPr>
          <p:cNvSpPr/>
          <p:nvPr userDrawn="1"/>
        </p:nvSpPr>
        <p:spPr>
          <a:xfrm>
            <a:off x="0" y="1"/>
            <a:ext cx="457201" cy="62835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59D0EA-241C-42B0-9046-9E156320D7AF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block | Title block | (Icon / Content)</a:t>
            </a:r>
          </a:p>
        </p:txBody>
      </p:sp>
    </p:spTree>
    <p:extLst>
      <p:ext uri="{BB962C8B-B14F-4D97-AF65-F5344CB8AC3E}">
        <p14:creationId xmlns:p14="http://schemas.microsoft.com/office/powerpoint/2010/main" val="327700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block &gt; Text | (Title /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C2E97A2-192D-4029-BC3B-3F3FE9BC3D72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076950" y="0"/>
            <a:ext cx="2438400" cy="6858000"/>
          </a:xfrm>
          <a:solidFill>
            <a:schemeClr val="accent1"/>
          </a:solidFill>
        </p:spPr>
        <p:txBody>
          <a:bodyPr lIns="182880" tIns="502920" rIns="182880" bIns="54864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B6BAA6-9AA5-410E-B276-5C1E5B7AC6E4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DC24AA-BF64-4548-B252-AC82A7BB44BC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32DDED30-06AC-431C-9E72-BAC7FBF2159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12C99085-9C89-4530-9A8C-E04C22465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130" y="457200"/>
            <a:ext cx="2845670" cy="1754326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5F984E9-D5BE-4D84-8B7D-C65EC0A4F8C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889130" y="2400300"/>
            <a:ext cx="2845670" cy="3886200"/>
          </a:xfrm>
        </p:spPr>
        <p:txBody>
          <a:bodyPr/>
          <a:lstStyle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1B44EFB3-111E-4A9B-B951-A8ED2549C918}"/>
              </a:ext>
            </a:extLst>
          </p:cNvPr>
          <p:cNvSpPr>
            <a:spLocks noGrp="1"/>
          </p:cNvSpPr>
          <p:nvPr>
            <p:ph sz="quarter" idx="46"/>
          </p:nvPr>
        </p:nvSpPr>
        <p:spPr>
          <a:xfrm>
            <a:off x="457200" y="457200"/>
            <a:ext cx="5245970" cy="5829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002273-9814-4783-8403-7CECCB9F93AE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Content | block &gt; Text | (Title / Text)</a:t>
            </a:r>
          </a:p>
        </p:txBody>
      </p:sp>
    </p:spTree>
    <p:extLst>
      <p:ext uri="{BB962C8B-B14F-4D97-AF65-F5344CB8AC3E}">
        <p14:creationId xmlns:p14="http://schemas.microsoft.com/office/powerpoint/2010/main" val="62772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Title block &gt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F82E91-4116-4834-8133-3E3CFDDDBBD9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8AB48-98CA-429D-AAFD-E035ABB1331F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D2126BE9-6CD9-416C-8796-45A1F5D72E0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B11345FB-9568-4BDD-9894-FF562E992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434" y="0"/>
            <a:ext cx="4834566" cy="6858000"/>
          </a:xfrm>
          <a:solidFill>
            <a:schemeClr val="accent1"/>
          </a:solidFill>
        </p:spPr>
        <p:txBody>
          <a:bodyPr lIns="457200" tIns="502920" rIns="457200" bIns="54864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2EE4CD2-9D22-4702-9AAD-EB471DC7C23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772400" y="2044700"/>
            <a:ext cx="3962400" cy="4216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24C559-CB1D-4D81-9F57-429FB2D090B4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457200" y="457200"/>
            <a:ext cx="6443034" cy="579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A402AE-C1D9-46F0-AB46-512649314276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Content | Title block &gt; Text</a:t>
            </a:r>
          </a:p>
        </p:txBody>
      </p:sp>
    </p:spTree>
    <p:extLst>
      <p:ext uri="{BB962C8B-B14F-4D97-AF65-F5344CB8AC3E}">
        <p14:creationId xmlns:p14="http://schemas.microsoft.com/office/powerpoint/2010/main" val="1643971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CFCACA-2873-40C1-8809-7DE798885DC4}"/>
              </a:ext>
            </a:extLst>
          </p:cNvPr>
          <p:cNvSpPr>
            <a:spLocks noGrp="1"/>
          </p:cNvSpPr>
          <p:nvPr>
            <p:ph type="body" sz="quarter" idx="23" hasCustomPrompt="1"/>
            <p:custDataLst>
              <p:tags r:id="rId1"/>
            </p:custDataLst>
          </p:nvPr>
        </p:nvSpPr>
        <p:spPr>
          <a:xfrm>
            <a:off x="0" y="0"/>
            <a:ext cx="12192000" cy="4410075"/>
          </a:xfrm>
          <a:solidFill>
            <a:srgbClr val="000000">
              <a:alpha val="50000"/>
            </a:srgbClr>
          </a:solidFill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  <a:lvl2pPr>
              <a:defRPr sz="1000">
                <a:solidFill>
                  <a:schemeClr val="tx1"/>
                </a:solidFill>
              </a:defRPr>
            </a:lvl2pPr>
            <a:lvl3pPr>
              <a:defRPr sz="1000">
                <a:solidFill>
                  <a:schemeClr val="tx1"/>
                </a:solidFill>
              </a:defRPr>
            </a:lvl3pPr>
            <a:lvl4pPr>
              <a:defRPr sz="100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599D3F3-E82E-40C6-B40D-675051052C2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12192000" cy="441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7" hasCustomPrompt="1"/>
          </p:nvPr>
        </p:nvSpPr>
        <p:spPr>
          <a:xfrm>
            <a:off x="728910" y="4034826"/>
            <a:ext cx="10801593" cy="1862048"/>
          </a:xfrm>
          <a:solidFill>
            <a:schemeClr val="accent1"/>
          </a:solidFill>
        </p:spPr>
        <p:txBody>
          <a:bodyPr lIns="365760" tIns="274320" rIns="365760" bIns="274320">
            <a:noAutofit/>
          </a:bodyPr>
          <a:lstStyle>
            <a:lvl1pPr>
              <a:defRPr sz="2800">
                <a:solidFill>
                  <a:schemeClr val="bg1"/>
                </a:solidFill>
                <a:latin typeface="+mn-lt"/>
              </a:defRPr>
            </a:lvl1pPr>
            <a:lvl2pPr marL="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 marL="0" indent="0">
              <a:defRPr sz="1800" i="1"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Course Name + # / Conference Name</a:t>
            </a:r>
          </a:p>
          <a:p>
            <a:pPr lvl="1"/>
            <a:r>
              <a:rPr lang="en-US"/>
              <a:t>Quarter + Year / Date</a:t>
            </a:r>
          </a:p>
          <a:p>
            <a:pPr lvl="2"/>
            <a:r>
              <a:rPr lang="en-US"/>
              <a:t>Location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994982" y="2392024"/>
            <a:ext cx="10535520" cy="980904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2200" i="1">
                <a:solidFill>
                  <a:schemeClr val="bg1"/>
                </a:solidFill>
              </a:defRPr>
            </a:lvl2pPr>
            <a:lvl3pPr marL="0" indent="0">
              <a:buNone/>
              <a:defRPr sz="2400">
                <a:solidFill>
                  <a:schemeClr val="bg1"/>
                </a:solidFill>
              </a:defRPr>
            </a:lvl3pPr>
            <a:lvl4pPr>
              <a:spcBef>
                <a:spcPts val="1280"/>
              </a:spcBef>
              <a:defRPr sz="20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</a:t>
            </a:r>
          </a:p>
          <a:p>
            <a:pPr lvl="1"/>
            <a:r>
              <a:rPr lang="en-US"/>
              <a:t>Title   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 hasCustomPrompt="1"/>
          </p:nvPr>
        </p:nvSpPr>
        <p:spPr>
          <a:xfrm>
            <a:off x="994981" y="1097280"/>
            <a:ext cx="10535521" cy="590931"/>
          </a:xfrm>
        </p:spPr>
        <p:txBody>
          <a:bodyPr>
            <a:no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Class Topic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B5319027-EAD6-45BD-BEA6-5EB6AAC144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9596503" y="6069133"/>
            <a:ext cx="1931653" cy="4347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FCDF67-19D6-4433-AFE4-A3F87A0EB06C}"/>
              </a:ext>
            </a:extLst>
          </p:cNvPr>
          <p:cNvSpPr txBox="1"/>
          <p:nvPr userDrawn="1">
            <p:custDataLst>
              <p:tags r:id="rId2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Slide v1</a:t>
            </a:r>
          </a:p>
        </p:txBody>
      </p:sp>
    </p:spTree>
    <p:extLst>
      <p:ext uri="{BB962C8B-B14F-4D97-AF65-F5344CB8AC3E}">
        <p14:creationId xmlns:p14="http://schemas.microsoft.com/office/powerpoint/2010/main" val="922074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/ (Content | (Text / Content)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77293E-DD01-4BFA-980A-57D9C9A9A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C6E06E-7D07-46B6-8BED-0D3F877957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24600" y="1828800"/>
            <a:ext cx="5410200" cy="1600200"/>
          </a:xfrm>
        </p:spPr>
        <p:txBody>
          <a:bodyPr/>
          <a:lstStyle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ubtitle Placeholder 2">
            <a:extLst>
              <a:ext uri="{FF2B5EF4-FFF2-40B4-BE49-F238E27FC236}">
                <a16:creationId xmlns:a16="http://schemas.microsoft.com/office/drawing/2014/main" id="{AD982774-50E4-4A0E-B31E-D9D6AF8BD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2EEBDA-D892-44F4-BD0B-7FA98034FA6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172086-914B-40DD-8A2B-0FF4EAB61F4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79072F73-AF89-4733-BA34-9345EA806F13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7A261D8-F069-4C7F-9E8E-9EC24A9EF45B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324600" y="3706813"/>
            <a:ext cx="5410198" cy="2579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150F9A48-F0A6-46C1-878F-2D2BC5389742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828800"/>
            <a:ext cx="5410200" cy="4457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3DAC96-6219-4F71-A0C6-ADBA833AE7DB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/ (Content | (Text / Content))</a:t>
            </a:r>
          </a:p>
        </p:txBody>
      </p:sp>
    </p:spTree>
    <p:extLst>
      <p:ext uri="{BB962C8B-B14F-4D97-AF65-F5344CB8AC3E}">
        <p14:creationId xmlns:p14="http://schemas.microsoft.com/office/powerpoint/2010/main" val="417600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x1 Icon / Text color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martArt Placeholder 9">
            <a:extLst>
              <a:ext uri="{FF2B5EF4-FFF2-40B4-BE49-F238E27FC236}">
                <a16:creationId xmlns:a16="http://schemas.microsoft.com/office/drawing/2014/main" id="{3C378BAF-3903-4BE5-B130-482DD6BF6F70}"/>
              </a:ext>
            </a:extLst>
          </p:cNvPr>
          <p:cNvSpPr>
            <a:spLocks noGrp="1"/>
          </p:cNvSpPr>
          <p:nvPr>
            <p:ph type="dgm" sz="quarter" idx="41" hasCustomPrompt="1"/>
          </p:nvPr>
        </p:nvSpPr>
        <p:spPr>
          <a:xfrm>
            <a:off x="0" y="2998788"/>
            <a:ext cx="12192000" cy="3287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1640989" y="1390228"/>
            <a:ext cx="1425267" cy="1431627"/>
          </a:xfrm>
          <a:prstGeom prst="ellipse">
            <a:avLst/>
          </a:prstGeom>
          <a:noFill/>
          <a:ln w="381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cap="flat" cmpd="sng" algn="ctr">
                <a:solidFill>
                  <a:schemeClr val="accent4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lvl1pPr algn="ctr"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lvl="0" algn="ctr" defTabSz="941755"/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5383367" y="1390228"/>
            <a:ext cx="1425267" cy="1431627"/>
          </a:xfrm>
          <a:prstGeom prst="ellipse">
            <a:avLst/>
          </a:prstGeom>
          <a:noFill/>
          <a:ln w="381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cap="flat" cmpd="sng" algn="ctr">
                <a:solidFill>
                  <a:schemeClr val="accent4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lvl1pPr algn="ctr"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lvl="0" algn="ctr" defTabSz="941755"/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1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9125745" y="1390228"/>
            <a:ext cx="1425267" cy="1431627"/>
          </a:xfrm>
          <a:prstGeom prst="ellipse">
            <a:avLst/>
          </a:prstGeom>
          <a:noFill/>
          <a:ln w="381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cap="flat" cmpd="sng" algn="ctr">
                <a:solidFill>
                  <a:schemeClr val="accent4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lvl1pPr algn="ctr"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lvl="0" algn="ctr" defTabSz="941755"/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673629" y="3428999"/>
            <a:ext cx="3359986" cy="2411361"/>
          </a:xfrm>
        </p:spPr>
        <p:txBody>
          <a:bodyPr wrap="square">
            <a:noAutofit/>
          </a:bodyPr>
          <a:lstStyle>
            <a:lvl1pPr algn="ctr" rtl="0">
              <a:defRPr lang="en-US" sz="24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 marL="0" indent="0" algn="l" rtl="0">
              <a:spcBef>
                <a:spcPts val="640"/>
              </a:spcBef>
              <a:buClrTx/>
              <a:buFont typeface="Arial" panose="020B0604020202020204" pitchFamily="34" charset="0"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5750" indent="-285750" algn="l" rtl="0">
              <a:buFont typeface="Arial" panose="020B0604020202020204" pitchFamily="34" charset="0"/>
              <a:buChar char="•"/>
              <a:defRPr sz="1600" i="1">
                <a:solidFill>
                  <a:schemeClr val="tx1"/>
                </a:solidFill>
              </a:defRPr>
            </a:lvl3pPr>
            <a:lvl4pPr marL="230188" indent="0" algn="l" rtl="0">
              <a:buNone/>
              <a:defRPr sz="1400" b="1">
                <a:solidFill>
                  <a:schemeClr val="tx1"/>
                </a:solidFill>
              </a:defRPr>
            </a:lvl4pPr>
            <a:lvl5pPr marL="401638" indent="0" algn="l" rtl="0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607FF32-0837-4BDD-8ADB-F7E273BCD7F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16007" y="3428999"/>
            <a:ext cx="3359986" cy="2411361"/>
          </a:xfr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algn="ctr" rtl="0">
              <a:defRPr lang="en-US" sz="24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 marL="0" indent="0" algn="l" rtl="0">
              <a:spcBef>
                <a:spcPts val="640"/>
              </a:spcBef>
              <a:buClrTx/>
              <a:buFont typeface="Arial" panose="020B0604020202020204" pitchFamily="34" charset="0"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5750" indent="-285750" algn="l" rtl="0">
              <a:buFont typeface="Arial" panose="020B0604020202020204" pitchFamily="34" charset="0"/>
              <a:buChar char="•"/>
              <a:defRPr sz="1600" i="1">
                <a:solidFill>
                  <a:schemeClr val="tx1"/>
                </a:solidFill>
              </a:defRPr>
            </a:lvl3pPr>
            <a:lvl4pPr marL="230188" indent="0" algn="l" rtl="0">
              <a:buNone/>
              <a:defRPr sz="1400" b="1">
                <a:solidFill>
                  <a:schemeClr val="tx1"/>
                </a:solidFill>
              </a:defRPr>
            </a:lvl4pPr>
            <a:lvl5pPr marL="401638" indent="0" algn="l" rtl="0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455452C-3BCA-402C-93E1-67A721B84D7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58385" y="3428999"/>
            <a:ext cx="3359986" cy="2411361"/>
          </a:xfrm>
        </p:spPr>
        <p:txBody>
          <a:bodyPr wrap="square">
            <a:noAutofit/>
          </a:bodyPr>
          <a:lstStyle>
            <a:lvl1pPr algn="ctr" rtl="0">
              <a:defRPr lang="en-US" sz="2400" b="1" kern="1200" dirty="0" smtClean="0">
                <a:solidFill>
                  <a:schemeClr val="accent3"/>
                </a:solidFill>
                <a:latin typeface="+mj-lt"/>
                <a:ea typeface="Arial" panose="02000000000000000000" pitchFamily="2" charset="0"/>
                <a:cs typeface="Open Sans Light" panose="020B0306030504020204" pitchFamily="34" charset="0"/>
              </a:defRPr>
            </a:lvl1pPr>
            <a:lvl2pPr marL="0" indent="0" algn="l" rtl="0">
              <a:spcBef>
                <a:spcPts val="640"/>
              </a:spcBef>
              <a:buClrTx/>
              <a:buFont typeface="Arial" panose="020B0604020202020204" pitchFamily="34" charset="0"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5750" indent="-285750" algn="l" rtl="0">
              <a:buFont typeface="Arial" panose="020B0604020202020204" pitchFamily="34" charset="0"/>
              <a:buChar char="•"/>
              <a:defRPr sz="1600" i="1">
                <a:solidFill>
                  <a:schemeClr val="tx1"/>
                </a:solidFill>
              </a:defRPr>
            </a:lvl3pPr>
            <a:lvl4pPr marL="230188" indent="0" algn="l" rtl="0">
              <a:buNone/>
              <a:defRPr sz="1400" b="1">
                <a:solidFill>
                  <a:schemeClr val="tx1"/>
                </a:solidFill>
              </a:defRPr>
            </a:lvl4pPr>
            <a:lvl5pPr marL="401638" indent="0" algn="l" rtl="0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61E18-553A-4591-8714-B45494ED8D78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7C048-4602-4770-8567-90B1A7CC0808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DBABB094-F226-4875-8E2E-5AFEB45FECA3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9FD6A9-79D9-498B-ABD2-998426AE0F3B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3x1 Icon / Text color block</a:t>
            </a:r>
          </a:p>
        </p:txBody>
      </p:sp>
    </p:spTree>
    <p:extLst>
      <p:ext uri="{BB962C8B-B14F-4D97-AF65-F5344CB8AC3E}">
        <p14:creationId xmlns:p14="http://schemas.microsoft.com/office/powerpoint/2010/main" val="645270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(Text |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martArt Placeholder 10">
            <a:extLst>
              <a:ext uri="{FF2B5EF4-FFF2-40B4-BE49-F238E27FC236}">
                <a16:creationId xmlns:a16="http://schemas.microsoft.com/office/drawing/2014/main" id="{32264805-918C-4C29-97D6-AA59E5C091D6}"/>
              </a:ext>
            </a:extLst>
          </p:cNvPr>
          <p:cNvSpPr>
            <a:spLocks noGrp="1"/>
          </p:cNvSpPr>
          <p:nvPr>
            <p:ph type="dgm" sz="quarter" idx="39" hasCustomPrompt="1"/>
          </p:nvPr>
        </p:nvSpPr>
        <p:spPr>
          <a:xfrm>
            <a:off x="4796459" y="1371600"/>
            <a:ext cx="18288" cy="4919472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 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1371600"/>
            <a:ext cx="4095953" cy="4918105"/>
          </a:xfrm>
        </p:spPr>
        <p:txBody>
          <a:bodyPr wrap="square">
            <a:noAutofit/>
          </a:bodyPr>
          <a:lstStyle>
            <a:lvl1pPr>
              <a:defRPr lang="en-US" sz="2400" b="1" kern="1200" dirty="0" smtClean="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Open Sans Light" panose="020B0306030504020204" pitchFamily="34" charset="0"/>
              </a:defRPr>
            </a:lvl1pPr>
            <a:lvl2pPr>
              <a:defRPr sz="2000"/>
            </a:lvl2pPr>
            <a:lvl3pPr>
              <a:defRPr sz="1600"/>
            </a:lvl3pPr>
            <a:lvl4pPr>
              <a:defRPr sz="1400" b="1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C72BADC-A403-4B31-AE09-E7A48B2D789D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058054" y="1371600"/>
            <a:ext cx="6676745" cy="4918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4B7F57-1016-44A5-BCD0-A5A98FDAEB7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D97BC6-AA53-4C07-A458-AB24CBCCDA9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BF18C1A9-C657-4D62-9375-3C9D79EFE3D7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3B5492-25A6-48D7-8D75-9FB382AD822A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(Text | Content)</a:t>
            </a:r>
          </a:p>
        </p:txBody>
      </p:sp>
    </p:spTree>
    <p:extLst>
      <p:ext uri="{BB962C8B-B14F-4D97-AF65-F5344CB8AC3E}">
        <p14:creationId xmlns:p14="http://schemas.microsoft.com/office/powerpoint/2010/main" val="935150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Content 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824F88C-5A09-4DB0-AC5C-B1AD2C6B031D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57200" y="1371600"/>
            <a:ext cx="11277600" cy="321786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9" name="Title Placeholder 18">
            <a:extLst>
              <a:ext uri="{FF2B5EF4-FFF2-40B4-BE49-F238E27FC236}">
                <a16:creationId xmlns:a16="http://schemas.microsoft.com/office/drawing/2014/main" id="{CCFEFAB4-DB60-49CA-B9EA-AF68E3468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9CFE1B-94FE-48B3-AC90-BB355C3FE8D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E154D-9815-4162-9341-5F272E79281A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60A2CDB8-C8F5-4C59-99C1-7BF1F69B123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976A4E-1E3D-44EF-BABB-A0FFF44520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57200" y="4800600"/>
            <a:ext cx="11277600" cy="1485900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B3DC4-7B98-4E11-B8C9-C751F98B332C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Content / Text</a:t>
            </a:r>
          </a:p>
        </p:txBody>
      </p:sp>
    </p:spTree>
    <p:extLst>
      <p:ext uri="{BB962C8B-B14F-4D97-AF65-F5344CB8AC3E}">
        <p14:creationId xmlns:p14="http://schemas.microsoft.com/office/powerpoint/2010/main" val="3351740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1 Content / block &gt; (Title /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0" y="3429000"/>
            <a:ext cx="12192000" cy="2857500"/>
          </a:xfrm>
          <a:solidFill>
            <a:schemeClr val="bg1">
              <a:lumMod val="95000"/>
            </a:schemeClr>
          </a:solidFill>
        </p:spPr>
        <p:txBody>
          <a:bodyPr lIns="548640" tIns="182880" rIns="548640" bIns="182880" anchor="ctr" anchorCtr="0"/>
          <a:lstStyle>
            <a:lvl1pPr>
              <a:defRPr sz="3600" b="1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 sz="2400">
                <a:solidFill>
                  <a:schemeClr val="tx1"/>
                </a:solidFill>
              </a:defRPr>
            </a:lvl2pPr>
            <a:lvl3pPr marL="342900" indent="-34290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344488" indent="0">
              <a:buNone/>
              <a:defRPr b="1">
                <a:solidFill>
                  <a:schemeClr val="tx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6EF6812-9C6C-4D42-8D6D-BCD2230D7E02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457200" y="483848"/>
            <a:ext cx="5410200" cy="267796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774128AD-C005-476F-B597-2ABFAB4458F0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6324600" y="468359"/>
            <a:ext cx="5410200" cy="267796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BB100-A36A-4FE3-9F21-603629B214FE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66333B-B637-4FB3-A526-D4597CA13D0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5CD346CD-1195-4B90-A08E-B7185D653B7C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B6E7E1-729E-41E3-942C-E09D6ABDED93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2x1 Content / block &gt; (Title / Text)</a:t>
            </a:r>
          </a:p>
        </p:txBody>
      </p:sp>
    </p:spTree>
    <p:extLst>
      <p:ext uri="{BB962C8B-B14F-4D97-AF65-F5344CB8AC3E}">
        <p14:creationId xmlns:p14="http://schemas.microsoft.com/office/powerpoint/2010/main" val="276083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Title / Content) |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EDE6B22-DE37-40A2-A46C-5C760C45776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324600" y="457201"/>
            <a:ext cx="5410200" cy="58293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CDA53B-E019-4A02-9FB0-F7DDA9B935F6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85C32C-6928-4075-9C4A-BF05C5C5A85C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3921FF4E-A020-458A-A557-863ED8DA87F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4AF31F2C-B0C7-41DE-B9DB-1EFEA9B7C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5410200" cy="64633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1D22AB2-EE22-4EC8-BF6B-481F4ED2C2C2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457200" y="1828800"/>
            <a:ext cx="5410200" cy="4457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SmartArt Placeholder 11">
            <a:extLst>
              <a:ext uri="{FF2B5EF4-FFF2-40B4-BE49-F238E27FC236}">
                <a16:creationId xmlns:a16="http://schemas.microsoft.com/office/drawing/2014/main" id="{C5A73CD3-0113-4844-A9F8-39DA664E2799}"/>
              </a:ext>
            </a:extLst>
          </p:cNvPr>
          <p:cNvSpPr>
            <a:spLocks noGrp="1"/>
          </p:cNvSpPr>
          <p:nvPr>
            <p:ph type="dgm" sz="quarter" idx="42" hasCustomPrompt="1"/>
          </p:nvPr>
        </p:nvSpPr>
        <p:spPr>
          <a:xfrm>
            <a:off x="6086856" y="457200"/>
            <a:ext cx="18288" cy="5833872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F65F82-08B7-49DA-A84B-8DFDE66FD1D8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(Title / Content) | Content</a:t>
            </a:r>
          </a:p>
        </p:txBody>
      </p:sp>
    </p:spTree>
    <p:extLst>
      <p:ext uri="{BB962C8B-B14F-4D97-AF65-F5344CB8AC3E}">
        <p14:creationId xmlns:p14="http://schemas.microsoft.com/office/powerpoint/2010/main" val="286064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(Title / Text / Text block &gt;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0CD8FD-5C48-4F28-8019-C0AE23ADEFCA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317225" y="4545828"/>
            <a:ext cx="5410200" cy="1740671"/>
          </a:xfrm>
          <a:solidFill>
            <a:schemeClr val="accent1"/>
          </a:solidFill>
        </p:spPr>
        <p:txBody>
          <a:bodyPr lIns="1463040" rIns="182880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buClrTx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7" hasCustomPrompt="1"/>
          </p:nvPr>
        </p:nvSpPr>
        <p:spPr>
          <a:xfrm>
            <a:off x="6558116" y="4980952"/>
            <a:ext cx="847861" cy="85164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1C4913-685F-4846-A16F-A94538778694}"/>
              </a:ext>
            </a:extLst>
          </p:cNvPr>
          <p:cNvSpPr>
            <a:spLocks noGrp="1"/>
          </p:cNvSpPr>
          <p:nvPr>
            <p:ph type="ftr" sz="quarter" idx="4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18DDFE-D1FD-4302-9448-577090B1777E}"/>
              </a:ext>
            </a:extLst>
          </p:cNvPr>
          <p:cNvSpPr>
            <a:spLocks noGrp="1"/>
          </p:cNvSpPr>
          <p:nvPr>
            <p:ph type="sldNum" sz="quarter" idx="4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7E17A886-D661-4597-8AE6-0B54C3EBBC6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7424DE99-BF9A-4192-890B-CCC60E1E8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0" y="457200"/>
            <a:ext cx="5410200" cy="64633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ABEEDF-C477-4364-9F72-9721BEC9B125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6316663" y="1371600"/>
            <a:ext cx="5410200" cy="3175000"/>
          </a:xfrm>
        </p:spPr>
        <p:txBody>
          <a:bodyPr/>
          <a:lstStyle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SmartArt Placeholder 11">
            <a:extLst>
              <a:ext uri="{FF2B5EF4-FFF2-40B4-BE49-F238E27FC236}">
                <a16:creationId xmlns:a16="http://schemas.microsoft.com/office/drawing/2014/main" id="{42703400-E32E-477B-B2C1-8996E4924F3D}"/>
              </a:ext>
            </a:extLst>
          </p:cNvPr>
          <p:cNvSpPr>
            <a:spLocks noGrp="1"/>
          </p:cNvSpPr>
          <p:nvPr>
            <p:ph type="dgm" sz="quarter" idx="42" hasCustomPrompt="1"/>
          </p:nvPr>
        </p:nvSpPr>
        <p:spPr>
          <a:xfrm>
            <a:off x="6086856" y="457200"/>
            <a:ext cx="18288" cy="5833872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E81C66-B5AE-4BA4-B5FF-571C58080BEC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457199" y="457200"/>
            <a:ext cx="5417575" cy="579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3781E4-02C4-4EDC-9E2A-D6B4BE5BE2DE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Content | (Title / Text / Text block &gt; Icon</a:t>
            </a:r>
          </a:p>
        </p:txBody>
      </p:sp>
    </p:spTree>
    <p:extLst>
      <p:ext uri="{BB962C8B-B14F-4D97-AF65-F5344CB8AC3E}">
        <p14:creationId xmlns:p14="http://schemas.microsoft.com/office/powerpoint/2010/main" val="3440465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A48016-6FEB-454A-9C20-90DE29D8C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623483"/>
            <a:ext cx="10274300" cy="1938992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6D86E4-4939-40B3-A2B6-A6B9EC235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4589463"/>
            <a:ext cx="102743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50E36B-5D86-475E-AEA0-2C2CCB9E0C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D63E0A-ABC4-46C3-BF0C-044E220AA1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C11A5EF-4A0D-4A62-93BD-60B125EA43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28B12B-C448-4137-A035-0FE173CFEC01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299949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enter Title Placeholder 1">
            <a:extLst>
              <a:ext uri="{FF2B5EF4-FFF2-40B4-BE49-F238E27FC236}">
                <a16:creationId xmlns:a16="http://schemas.microsoft.com/office/drawing/2014/main" id="{59603E2B-CBC9-4005-BB2B-BBC25D3EDC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500" y="1122363"/>
            <a:ext cx="10287000" cy="2387600"/>
          </a:xfrm>
        </p:spPr>
        <p:txBody>
          <a:bodyPr anchor="b">
            <a:noAutofit/>
          </a:bodyPr>
          <a:lstStyle>
            <a:lvl1pPr algn="ctr" rtl="0">
              <a:defRPr sz="600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Placeholder 2">
            <a:extLst>
              <a:ext uri="{FF2B5EF4-FFF2-40B4-BE49-F238E27FC236}">
                <a16:creationId xmlns:a16="http://schemas.microsoft.com/office/drawing/2014/main" id="{2D8002F8-6800-45FB-81AC-CDCE93DF61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500" y="3602038"/>
            <a:ext cx="10287000" cy="1655762"/>
          </a:xfrm>
        </p:spPr>
        <p:txBody>
          <a:bodyPr/>
          <a:lstStyle>
            <a:lvl1pPr marL="0" indent="0" algn="ctr" rtl="0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C1995D7-1F60-4C93-8B8E-DE23B6077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938DFEA-1E14-4041-9F48-D06EB35CD5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67B676A1-D244-44CC-9008-909D4716F36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CA4662-298F-44E8-84F8-303835C1685C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Slide</a:t>
            </a:r>
          </a:p>
        </p:txBody>
      </p:sp>
    </p:spTree>
    <p:extLst>
      <p:ext uri="{BB962C8B-B14F-4D97-AF65-F5344CB8AC3E}">
        <p14:creationId xmlns:p14="http://schemas.microsoft.com/office/powerpoint/2010/main" val="4240741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AC8F58E-4B6D-4DE5-B1AA-B67C25B2F86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5867400" cy="68580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B8AC40C-1EE4-4B8D-B76F-C0CBF29878D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24600" y="3429000"/>
            <a:ext cx="5410200" cy="2857500"/>
          </a:xfrm>
        </p:spPr>
        <p:txBody>
          <a:bodyPr/>
          <a:lstStyle>
            <a:lvl1pPr>
              <a:defRPr sz="6000" b="1">
                <a:solidFill>
                  <a:schemeClr val="accent3"/>
                </a:solidFill>
              </a:defRPr>
            </a:lvl1pPr>
            <a:lvl2pPr marL="0" indent="0">
              <a:buNone/>
              <a:defRPr sz="2800"/>
            </a:lvl2pPr>
            <a:lvl4pPr>
              <a:defRPr b="1"/>
            </a:lvl4pPr>
          </a:lstStyle>
          <a:p>
            <a:pPr lvl="0"/>
            <a:r>
              <a:rPr lang="en-US"/>
              <a:t>Section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46B0AB-0F16-46A5-867E-D918CEEC461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46D997-D2D5-4B60-8DF2-C1EF128D30E3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3E919373-4A31-4B5C-BDB8-B9F1B4B93DF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065538-EBDB-441D-B7A3-C5A2A7F6D803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Section Header v2</a:t>
            </a:r>
          </a:p>
        </p:txBody>
      </p:sp>
    </p:spTree>
    <p:extLst>
      <p:ext uri="{BB962C8B-B14F-4D97-AF65-F5344CB8AC3E}">
        <p14:creationId xmlns:p14="http://schemas.microsoft.com/office/powerpoint/2010/main" val="2716342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D618E0-41DC-4A1E-BA48-BD6ACD2DDF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0"/>
            <a:ext cx="12192000" cy="6858000"/>
          </a:xfr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/>
            </a:lvl1pPr>
            <a:lvl4pPr>
              <a:defRPr b="1"/>
            </a:lvl4pPr>
          </a:lstStyle>
          <a:p>
            <a:pPr lvl="0"/>
            <a:r>
              <a:rPr lang="en-US"/>
              <a:t>  </a:t>
            </a:r>
          </a:p>
        </p:txBody>
      </p:sp>
      <p:sp>
        <p:nvSpPr>
          <p:cNvPr id="9" name="Picture Placeholder 8" hidden="1">
            <a:extLst>
              <a:ext uri="{FF2B5EF4-FFF2-40B4-BE49-F238E27FC236}">
                <a16:creationId xmlns:a16="http://schemas.microsoft.com/office/drawing/2014/main" id="{0993AA9A-FAE6-4DF4-9DE5-15F719EF8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12192000" cy="6858000"/>
          </a:xfrm>
          <a:solidFill>
            <a:schemeClr val="tx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Center Title Placeholder 1">
            <a:extLst>
              <a:ext uri="{FF2B5EF4-FFF2-40B4-BE49-F238E27FC236}">
                <a16:creationId xmlns:a16="http://schemas.microsoft.com/office/drawing/2014/main" id="{E597FF80-5CFC-4D65-8173-2719E9C49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2358310"/>
            <a:ext cx="11277600" cy="1925607"/>
          </a:xfrm>
        </p:spPr>
        <p:txBody>
          <a:bodyPr anchor="ctr">
            <a:no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9F2DCB0-D0F9-4C62-979F-905277CBC2C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57200" y="4284663"/>
            <a:ext cx="11277600" cy="1925637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2pPr>
            <a:lvl3pPr marL="0" indent="0" algn="ctr">
              <a:buNone/>
              <a:defRPr>
                <a:solidFill>
                  <a:schemeClr val="tx1"/>
                </a:solidFill>
              </a:defRPr>
            </a:lvl3pPr>
            <a:lvl4pPr algn="ctr">
              <a:defRPr b="1"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ubtitle Placeholder 2">
            <a:extLst>
              <a:ext uri="{FF2B5EF4-FFF2-40B4-BE49-F238E27FC236}">
                <a16:creationId xmlns:a16="http://schemas.microsoft.com/office/drawing/2014/main" id="{44B71FDF-A508-45F5-9B18-CD43C32810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1727140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ctr">
              <a:spcBef>
                <a:spcPts val="600"/>
              </a:spcBef>
              <a:buNone/>
              <a:defRPr sz="2800" b="1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5AD363-F4CA-4D12-85DC-E122337BD2B9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BADE15-1C4C-43EC-BF64-AAD6138F728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C11A5EF-4A0D-4A62-93BD-60B125EA43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9D12CC-4049-4AEE-9409-97AE2779572F}"/>
              </a:ext>
            </a:extLst>
          </p:cNvPr>
          <p:cNvSpPr txBox="1"/>
          <p:nvPr userDrawn="1"/>
        </p:nvSpPr>
        <p:spPr>
          <a:xfrm>
            <a:off x="457200" y="6431416"/>
            <a:ext cx="2419252" cy="246221"/>
          </a:xfrm>
          <a:prstGeom prst="rect">
            <a:avLst/>
          </a:prstGeom>
          <a:solidFill>
            <a:schemeClr val="bg1"/>
          </a:solidFill>
        </p:spPr>
        <p:txBody>
          <a:bodyPr vert="horz" wrap="none" lIns="91440" tIns="45720" rIns="91440" bIns="45720" rtlCol="0" anchor="b" anchorCtr="0">
            <a:spAutoFit/>
          </a:bodyPr>
          <a:lstStyle>
            <a:defPPr>
              <a:defRPr lang="en-US"/>
            </a:defPPr>
            <a:lvl1pPr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r>
              <a:rPr lang="en-US"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Stanford</a:t>
            </a:r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</a:rPr>
              <a:t> Graduate School of Business |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01F77-A886-45D2-A145-C8281601B899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Slide v2</a:t>
            </a:r>
          </a:p>
        </p:txBody>
      </p:sp>
    </p:spTree>
    <p:extLst>
      <p:ext uri="{BB962C8B-B14F-4D97-AF65-F5344CB8AC3E}">
        <p14:creationId xmlns:p14="http://schemas.microsoft.com/office/powerpoint/2010/main" val="1703595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v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8ECCB22B-56BF-4EA9-A478-8D6AF4522E8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0"/>
            <a:ext cx="12192000" cy="6858001"/>
          </a:xfrm>
          <a:solidFill>
            <a:srgbClr val="000000">
              <a:alpha val="50000"/>
            </a:srgbClr>
          </a:solidFill>
        </p:spPr>
        <p:txBody>
          <a:bodyPr/>
          <a:lstStyle>
            <a:lvl1pPr algn="r">
              <a:defRPr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9D39A9-24A0-422F-B76A-88BE021FB9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457200"/>
            <a:ext cx="10287000" cy="5803900"/>
          </a:xfrm>
        </p:spPr>
        <p:txBody>
          <a:bodyPr anchor="ctr" anchorCtr="0"/>
          <a:lstStyle>
            <a:lvl1pPr algn="ctr">
              <a:defRPr sz="5400" b="1">
                <a:solidFill>
                  <a:schemeClr val="bg1"/>
                </a:solidFill>
                <a:latin typeface="+mj-lt"/>
              </a:defRPr>
            </a:lvl1pPr>
            <a:lvl2pPr marL="0" algn="ctr">
              <a:spcBef>
                <a:spcPts val="0"/>
              </a:spcBef>
              <a:buFontTx/>
              <a:buNone/>
              <a:defRPr sz="32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</a:defRPr>
            </a:lvl3pPr>
            <a:lvl4pPr marL="0" algn="ctr">
              <a:spcBef>
                <a:spcPts val="0"/>
              </a:spcBef>
              <a:buFontTx/>
              <a:buNone/>
              <a:defRPr sz="2400" b="1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725393-E37F-4DEA-BDEE-DEF00DD8EF8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8CA2D1C-7F4B-4716-81AC-A954ACD982B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A5502FB-7F59-4BC8-BDA9-B182D748EC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3B5710D-2D2A-40F5-BE5C-67A3C89D189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F9D0ED-9959-4FC9-ADF6-3E1D2112729B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Section Header v3</a:t>
            </a:r>
          </a:p>
        </p:txBody>
      </p:sp>
    </p:spTree>
    <p:extLst>
      <p:ext uri="{BB962C8B-B14F-4D97-AF65-F5344CB8AC3E}">
        <p14:creationId xmlns:p14="http://schemas.microsoft.com/office/powerpoint/2010/main" val="324107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ulty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martArt Placeholder 3">
            <a:extLst>
              <a:ext uri="{FF2B5EF4-FFF2-40B4-BE49-F238E27FC236}">
                <a16:creationId xmlns:a16="http://schemas.microsoft.com/office/drawing/2014/main" id="{895FCBA9-AC08-482F-AE58-34530ACEBC59}"/>
              </a:ext>
            </a:extLst>
          </p:cNvPr>
          <p:cNvSpPr>
            <a:spLocks noGrp="1"/>
          </p:cNvSpPr>
          <p:nvPr>
            <p:ph type="dgm" sz="quarter" idx="21" hasCustomPrompt="1"/>
          </p:nvPr>
        </p:nvSpPr>
        <p:spPr>
          <a:xfrm>
            <a:off x="952500" y="2083623"/>
            <a:ext cx="2201863" cy="2201863"/>
          </a:xfrm>
          <a:prstGeom prst="ellipse">
            <a:avLst/>
          </a:prstGeom>
          <a:ln w="12700">
            <a:solidFill>
              <a:schemeClr val="accent1"/>
            </a:solidFill>
          </a:ln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5C3A77-914F-48AE-B49B-BC901B1C1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A5A8B5-38D1-447D-B747-AEB59DA6C38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39032" y="2270155"/>
            <a:ext cx="1828800" cy="1828800"/>
          </a:xfrm>
          <a:prstGeom prst="ellipse">
            <a:avLst/>
          </a:prstGeom>
          <a:solidFill>
            <a:schemeClr val="bg1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F8B6B69-E59B-4CD6-B076-77D31211C1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37760" y="2270153"/>
            <a:ext cx="3707604" cy="4016345"/>
          </a:xfrm>
        </p:spPr>
        <p:txBody>
          <a:bodyPr/>
          <a:lstStyle>
            <a:lvl1pPr>
              <a:defRPr sz="2800">
                <a:solidFill>
                  <a:schemeClr val="accent3"/>
                </a:solidFill>
              </a:defRPr>
            </a:lvl1pPr>
            <a:lvl2pPr marL="0" indent="0">
              <a:spcBef>
                <a:spcPts val="0"/>
              </a:spcBef>
              <a:buNone/>
              <a:defRPr sz="2000" i="1"/>
            </a:lvl2pPr>
            <a:lvl3pPr marL="0" indent="0">
              <a:spcBef>
                <a:spcPts val="0"/>
              </a:spcBef>
              <a:buNone/>
              <a:defRPr sz="2000"/>
            </a:lvl3pPr>
            <a:lvl4pPr marL="0" indent="0">
              <a:spcBef>
                <a:spcPts val="1800"/>
              </a:spcBef>
              <a:buNone/>
              <a:defRPr sz="2200" b="1"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Name here</a:t>
            </a:r>
          </a:p>
          <a:p>
            <a:pPr lvl="1"/>
            <a:r>
              <a:rPr lang="en-US"/>
              <a:t>Title - Second level</a:t>
            </a:r>
          </a:p>
          <a:p>
            <a:pPr lvl="2"/>
            <a:r>
              <a:rPr lang="en-US"/>
              <a:t>Email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2617BA99-77A2-4857-BF7E-5CDF323F334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31895" y="2270154"/>
            <a:ext cx="3707604" cy="4016345"/>
          </a:xfrm>
        </p:spPr>
        <p:txBody>
          <a:bodyPr/>
          <a:lstStyle>
            <a:lvl1pPr>
              <a:defRPr sz="2800">
                <a:solidFill>
                  <a:schemeClr val="accent3"/>
                </a:solidFill>
              </a:defRPr>
            </a:lvl1pPr>
            <a:lvl2pPr marL="0" indent="0">
              <a:spcBef>
                <a:spcPts val="0"/>
              </a:spcBef>
              <a:buNone/>
              <a:defRPr sz="2000" i="1"/>
            </a:lvl2pPr>
            <a:lvl3pPr marL="0" indent="0">
              <a:spcBef>
                <a:spcPts val="0"/>
              </a:spcBef>
              <a:buNone/>
              <a:defRPr sz="2000"/>
            </a:lvl3pPr>
            <a:lvl4pPr marL="0" indent="0">
              <a:spcBef>
                <a:spcPts val="1800"/>
              </a:spcBef>
              <a:buNone/>
              <a:defRPr sz="2200" b="1"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Name here</a:t>
            </a:r>
          </a:p>
          <a:p>
            <a:pPr lvl="1"/>
            <a:r>
              <a:rPr lang="en-US"/>
              <a:t>Title - Second level</a:t>
            </a:r>
          </a:p>
          <a:p>
            <a:pPr lvl="2"/>
            <a:r>
              <a:rPr lang="en-US"/>
              <a:t>Email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ubtitle Placeholder 2">
            <a:extLst>
              <a:ext uri="{FF2B5EF4-FFF2-40B4-BE49-F238E27FC236}">
                <a16:creationId xmlns:a16="http://schemas.microsoft.com/office/drawing/2014/main" id="{1ADE3159-4CDB-4B9D-B7AB-E653600EE7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E9B18-9FA4-4E84-AE15-A48C4562435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63D21-8913-43E2-B33B-F87435B5454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4D9933AF-34B4-4836-A406-704F9FA2BA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37BF51-E8ED-4C35-9EF9-47666124CABA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Faculty Intro</a:t>
            </a:r>
          </a:p>
        </p:txBody>
      </p:sp>
    </p:spTree>
    <p:extLst>
      <p:ext uri="{BB962C8B-B14F-4D97-AF65-F5344CB8AC3E}">
        <p14:creationId xmlns:p14="http://schemas.microsoft.com/office/powerpoint/2010/main" val="231567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martArt Placeholder 4">
            <a:extLst>
              <a:ext uri="{FF2B5EF4-FFF2-40B4-BE49-F238E27FC236}">
                <a16:creationId xmlns:a16="http://schemas.microsoft.com/office/drawing/2014/main" id="{F8C573B6-6C86-4A3F-AD77-4E695A8A279A}"/>
              </a:ext>
            </a:extLst>
          </p:cNvPr>
          <p:cNvSpPr>
            <a:spLocks noGrp="1"/>
          </p:cNvSpPr>
          <p:nvPr>
            <p:ph type="dgm" sz="quarter" idx="25" hasCustomPrompt="1"/>
          </p:nvPr>
        </p:nvSpPr>
        <p:spPr>
          <a:xfrm>
            <a:off x="2637082" y="2406650"/>
            <a:ext cx="18288" cy="3879850"/>
          </a:xfrm>
          <a:solidFill>
            <a:schemeClr val="bg1">
              <a:lumMod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5C3A77-914F-48AE-B49B-BC901B1C1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498"/>
            <a:ext cx="12191999" cy="1828800"/>
          </a:xfrm>
          <a:solidFill>
            <a:schemeClr val="accent1"/>
          </a:solidFill>
        </p:spPr>
        <p:txBody>
          <a:bodyPr lIns="548640" tIns="502920" rIns="548640" anchor="t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3E118F9C-3CAC-46A8-9B4B-B3B6D74F286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435383" y="2194558"/>
            <a:ext cx="7318218" cy="1538883"/>
          </a:xfrm>
        </p:spPr>
        <p:txBody>
          <a:bodyPr anchor="t" anchorCtr="0">
            <a:spAutoFit/>
          </a:bodyPr>
          <a:lstStyle>
            <a:lvl1pPr marL="457200" indent="-457200">
              <a:buClr>
                <a:schemeClr val="accent3"/>
              </a:buClr>
              <a:buSzPct val="130000"/>
              <a:buFont typeface="Arial" panose="020B0604020202020204" pitchFamily="34" charset="0"/>
              <a:buChar char="●"/>
              <a:defRPr b="0"/>
            </a:lvl1pPr>
            <a:lvl2pPr marL="800100" indent="-342900">
              <a:spcBef>
                <a:spcPts val="0"/>
              </a:spcBef>
              <a:buFont typeface="Arial" panose="020B0604020202020204" pitchFamily="34" charset="0"/>
              <a:buChar char="•"/>
              <a:defRPr sz="2000"/>
            </a:lvl2pPr>
            <a:lvl3pPr marL="803275" indent="0">
              <a:spcBef>
                <a:spcPts val="0"/>
              </a:spcBef>
              <a:buNone/>
              <a:defRPr sz="1800" i="1"/>
            </a:lvl3pPr>
            <a:lvl4pPr marL="803275" indent="0">
              <a:spcBef>
                <a:spcPts val="0"/>
              </a:spcBef>
              <a:buFont typeface="Arial" panose="020B0604020202020204" pitchFamily="34" charset="0"/>
              <a:buNone/>
              <a:defRPr sz="1600" b="1"/>
            </a:lvl4pPr>
            <a:lvl5pPr marL="803275" indent="0">
              <a:spcBef>
                <a:spcPts val="0"/>
              </a:spcBef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18F7867-E570-45FC-BD81-85C36398B887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8D828AC-1C7C-4BA7-8BB3-AE58DFF8C4F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84599041-F964-42A2-8708-8F1931A7D7FA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Subtitle Placeholder 2">
            <a:extLst>
              <a:ext uri="{FF2B5EF4-FFF2-40B4-BE49-F238E27FC236}">
                <a16:creationId xmlns:a16="http://schemas.microsoft.com/office/drawing/2014/main" id="{5E013966-DA43-4B8D-8820-63E5A6C372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7F29AD-0A6D-4D94-B6FA-181F8FC59BA5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Agenda Light</a:t>
            </a:r>
          </a:p>
        </p:txBody>
      </p:sp>
    </p:spTree>
    <p:extLst>
      <p:ext uri="{BB962C8B-B14F-4D97-AF65-F5344CB8AC3E}">
        <p14:creationId xmlns:p14="http://schemas.microsoft.com/office/powerpoint/2010/main" val="21464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medium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EC68FB2-8C44-49DA-A619-1D4C02CCDB2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0" y="0"/>
            <a:ext cx="4743450" cy="6858000"/>
          </a:xfrm>
          <a:solidFill>
            <a:schemeClr val="tx1">
              <a:alpha val="50000"/>
            </a:schemeClr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C31CAAA-0166-488A-A3A3-BC39CC08412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743450" cy="6858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5F02FE72-0EAF-4FB5-9810-F8830C82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05840"/>
            <a:ext cx="3906456" cy="1754326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Placeholder 2">
            <a:extLst>
              <a:ext uri="{FF2B5EF4-FFF2-40B4-BE49-F238E27FC236}">
                <a16:creationId xmlns:a16="http://schemas.microsoft.com/office/drawing/2014/main" id="{243A8F3E-40DB-4510-864A-F9B82C7E35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1" y="457200"/>
            <a:ext cx="3906455" cy="954107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8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D5AA6-E9A1-4243-A813-A28AC408044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8870BBA-0C42-46EA-96E7-96FDB290BD9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38F73B8B-0421-45B8-8E26-6C43DDCC5090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D5DE0-BA78-4B5E-A5BB-BA3433453F73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5280025" y="457200"/>
            <a:ext cx="6454775" cy="5829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CB163-03E5-46A2-BDDD-E8B7E4B1D8B9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sv-SE" sz="1000">
                <a:latin typeface="+mn-lt"/>
              </a:rPr>
              <a:t>Master: Juniper 05.08.2020</a:t>
            </a:r>
          </a:p>
          <a:p>
            <a:r>
              <a:rPr lang="sv-SE" sz="1000">
                <a:latin typeface="+mn-lt"/>
              </a:rPr>
              <a:t>Layout: Agenda medium v2</a:t>
            </a:r>
            <a:endParaRPr lang="en-US" sz="10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5563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ing Up - Heav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17A0B0A8-DFED-47BC-BFBB-AD207CF18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498"/>
            <a:ext cx="12191999" cy="1828800"/>
          </a:xfrm>
          <a:solidFill>
            <a:schemeClr val="accent1"/>
          </a:solidFill>
        </p:spPr>
        <p:txBody>
          <a:bodyPr lIns="548640" tIns="502920" rIns="548640" anchor="t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6BD81DD-10C1-47CC-A40A-CBE143F79BF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808" y="2286000"/>
            <a:ext cx="3017519" cy="4000500"/>
          </a:xfrm>
        </p:spPr>
        <p:txBody>
          <a:bodyPr/>
          <a:lstStyle>
            <a:lvl1pPr algn="ctr">
              <a:defRPr sz="4800" b="1">
                <a:latin typeface="+mj-lt"/>
              </a:defRPr>
            </a:lvl1pPr>
            <a:lvl2pPr marL="0" indent="0" algn="ctr">
              <a:spcBef>
                <a:spcPts val="1800"/>
              </a:spcBef>
              <a:buNone/>
              <a:defRPr sz="2400">
                <a:solidFill>
                  <a:schemeClr val="accent3"/>
                </a:solidFill>
              </a:defRPr>
            </a:lvl2pPr>
            <a:lvl3pPr marL="0" indent="0" algn="ctr">
              <a:buNone/>
              <a:defRPr/>
            </a:lvl3pPr>
            <a:lvl4pPr marL="0" indent="0" algn="ctr">
              <a:buNone/>
              <a:defRPr b="1"/>
            </a:lvl4pPr>
            <a:lvl5pPr marL="0" indent="0" algn="ctr">
              <a:buNone/>
              <a:defRPr/>
            </a:lvl5pPr>
          </a:lstStyle>
          <a:p>
            <a:pPr lvl="0"/>
            <a:r>
              <a:rPr lang="en-US"/>
              <a:t>#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856F44A4-8A04-4D4C-B231-7AEA0BC28DB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587240" y="2286000"/>
            <a:ext cx="3017519" cy="4000500"/>
          </a:xfrm>
        </p:spPr>
        <p:txBody>
          <a:bodyPr/>
          <a:lstStyle>
            <a:lvl1pPr algn="ctr">
              <a:defRPr sz="4800" b="1">
                <a:latin typeface="+mj-lt"/>
              </a:defRPr>
            </a:lvl1pPr>
            <a:lvl2pPr marL="0" indent="0" algn="ctr">
              <a:spcBef>
                <a:spcPts val="1800"/>
              </a:spcBef>
              <a:buNone/>
              <a:defRPr sz="2400">
                <a:solidFill>
                  <a:schemeClr val="accent3"/>
                </a:solidFill>
              </a:defRPr>
            </a:lvl2pPr>
            <a:lvl3pPr marL="0" indent="0" algn="ctr">
              <a:buNone/>
              <a:defRPr/>
            </a:lvl3pPr>
            <a:lvl4pPr marL="0" indent="0" algn="ctr">
              <a:buNone/>
              <a:defRPr b="1"/>
            </a:lvl4pPr>
            <a:lvl5pPr marL="0" indent="0" algn="ctr">
              <a:buNone/>
              <a:defRPr/>
            </a:lvl5pPr>
          </a:lstStyle>
          <a:p>
            <a:pPr lvl="0"/>
            <a:r>
              <a:rPr lang="en-US"/>
              <a:t>#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5651EA3-8C17-4E0B-A00C-2B4136FEDD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221981" y="2286000"/>
            <a:ext cx="3017519" cy="4000500"/>
          </a:xfrm>
        </p:spPr>
        <p:txBody>
          <a:bodyPr/>
          <a:lstStyle>
            <a:lvl1pPr algn="ctr">
              <a:defRPr sz="4800" b="1">
                <a:latin typeface="+mj-lt"/>
              </a:defRPr>
            </a:lvl1pPr>
            <a:lvl2pPr marL="0" indent="0" algn="ctr">
              <a:spcBef>
                <a:spcPts val="1800"/>
              </a:spcBef>
              <a:buNone/>
              <a:defRPr sz="2400">
                <a:solidFill>
                  <a:schemeClr val="accent3"/>
                </a:solidFill>
              </a:defRPr>
            </a:lvl2pPr>
            <a:lvl3pPr marL="0" indent="0" algn="ctr">
              <a:buNone/>
              <a:defRPr/>
            </a:lvl3pPr>
            <a:lvl4pPr marL="0" indent="0" algn="ctr">
              <a:buNone/>
              <a:defRPr b="1"/>
            </a:lvl4pPr>
            <a:lvl5pPr marL="0" indent="0" algn="ctr">
              <a:buNone/>
              <a:defRPr/>
            </a:lvl5pPr>
          </a:lstStyle>
          <a:p>
            <a:pPr lvl="0"/>
            <a:r>
              <a:rPr lang="en-US"/>
              <a:t>#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ubtitle Placeholder 2">
            <a:extLst>
              <a:ext uri="{FF2B5EF4-FFF2-40B4-BE49-F238E27FC236}">
                <a16:creationId xmlns:a16="http://schemas.microsoft.com/office/drawing/2014/main" id="{345F6011-563D-4F29-AE14-67E53E58AB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1FE52A1-78E4-4B23-88A6-47F05DECB265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E8E0CE3-5906-4DBC-8C0A-17620B5B5D0A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FB10EEB3-F649-4F9A-B224-2BB008F6043A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BA1DBC-204D-4D88-8B5F-0938C505ECEC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Coming Up - Heavy</a:t>
            </a:r>
          </a:p>
        </p:txBody>
      </p:sp>
    </p:spTree>
    <p:extLst>
      <p:ext uri="{BB962C8B-B14F-4D97-AF65-F5344CB8AC3E}">
        <p14:creationId xmlns:p14="http://schemas.microsoft.com/office/powerpoint/2010/main" val="112782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- Me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D4089-1708-44A1-BB05-7185B33D57F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FC6162E-FBA6-4F12-94FA-8F862082952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C0DA10FF-6D69-437E-B8B3-0E1715436F1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7E87BDB5-1E88-40F6-A452-6E4E18557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498"/>
            <a:ext cx="12191999" cy="1828800"/>
          </a:xfrm>
          <a:solidFill>
            <a:schemeClr val="accent1"/>
          </a:solidFill>
        </p:spPr>
        <p:txBody>
          <a:bodyPr lIns="548640" tIns="502920" rIns="548640" anchor="t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1E8A88-1AA1-457E-BD32-7396A931938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2028825"/>
            <a:ext cx="11277600" cy="4257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ubtitle Placeholder 2">
            <a:extLst>
              <a:ext uri="{FF2B5EF4-FFF2-40B4-BE49-F238E27FC236}">
                <a16:creationId xmlns:a16="http://schemas.microsoft.com/office/drawing/2014/main" id="{EB7FFF7B-AC5B-4542-9447-8D90BFC283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6BF1FE-8454-46DE-A30C-F2832B31A139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sv-SE" sz="1000">
                <a:latin typeface="+mn-lt"/>
              </a:rPr>
              <a:t>Master: Juniper 05.08.2020</a:t>
            </a:r>
          </a:p>
          <a:p>
            <a:r>
              <a:rPr lang="sv-SE" sz="1000">
                <a:latin typeface="+mn-lt"/>
              </a:rPr>
              <a:t>Layout: Agenda - Medium</a:t>
            </a:r>
            <a:endParaRPr lang="en-US" sz="10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86118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ign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4BB28C3A-C6FA-4DC5-B7D8-A6704C2282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0" y="5265579"/>
            <a:ext cx="12192000" cy="1020922"/>
          </a:xfrm>
          <a:solidFill>
            <a:schemeClr val="bg1">
              <a:lumMod val="95000"/>
            </a:schemeClr>
          </a:solidFill>
        </p:spPr>
        <p:txBody>
          <a:bodyPr lIns="548640" tIns="182880" rIns="548640" bIns="182880" anchor="ctr" anchorCtr="0">
            <a:noAutofit/>
          </a:bodyPr>
          <a:lstStyle>
            <a:lvl1pPr algn="l">
              <a:defRPr b="1">
                <a:latin typeface="+mj-lt"/>
              </a:defRPr>
            </a:lvl1pPr>
            <a:lvl2pPr marL="0" indent="0" algn="l">
              <a:spcBef>
                <a:spcPts val="600"/>
              </a:spcBef>
              <a:buNone/>
              <a:defRPr b="1">
                <a:latin typeface="+mj-lt"/>
              </a:defRPr>
            </a:lvl2pPr>
            <a:lvl3pPr algn="l">
              <a:defRPr b="1">
                <a:latin typeface="+mj-lt"/>
              </a:defRPr>
            </a:lvl3pPr>
            <a:lvl4pPr algn="l">
              <a:defRPr b="1">
                <a:latin typeface="+mj-lt"/>
              </a:defRPr>
            </a:lvl4pPr>
            <a:lvl5pPr algn="l">
              <a:defRPr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21DC83F-0CFE-4C33-BBA7-E18AA3952EC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7201" y="1828800"/>
            <a:ext cx="11268522" cy="3436779"/>
          </a:xfrm>
        </p:spPr>
        <p:txBody>
          <a:bodyPr/>
          <a:lstStyle>
            <a:lvl1pPr>
              <a:defRPr sz="2800" b="1">
                <a:latin typeface="+mj-lt"/>
              </a:defRPr>
            </a:lvl1pPr>
            <a:lvl2pPr marL="457200" indent="-457200">
              <a:buFont typeface="+mj-lt"/>
              <a:buAutoNum type="arabicPeriod"/>
              <a:defRPr sz="2200">
                <a:solidFill>
                  <a:schemeClr val="accent3"/>
                </a:solidFill>
              </a:defRPr>
            </a:lvl2pPr>
            <a:lvl3pPr marL="457200" indent="0">
              <a:buFontTx/>
              <a:buNone/>
              <a:defRPr i="1"/>
            </a:lvl3pPr>
            <a:lvl4pPr marL="690563" indent="-233363">
              <a:buFont typeface="Arial" panose="020B0604020202020204" pitchFamily="34" charset="0"/>
              <a:buChar char="•"/>
              <a:defRPr b="1"/>
            </a:lvl4pPr>
            <a:lvl5pPr marL="690563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8D5F8-E276-418E-BA98-CF27BC9A6EF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FB9AC0-1BF6-48A3-8244-AC93A516DDE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4EA09AB8-A573-4F70-8038-9F5F3BEE669D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Graphic 14">
            <a:extLst>
              <a:ext uri="{FF2B5EF4-FFF2-40B4-BE49-F238E27FC236}">
                <a16:creationId xmlns:a16="http://schemas.microsoft.com/office/drawing/2014/main" id="{D4C88A54-8F1F-4554-B633-49FAC285FE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44680" y="262253"/>
            <a:ext cx="1682556" cy="1682556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F554AF-1E19-4EC4-A68C-30CD24859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7238" y="457200"/>
            <a:ext cx="9707562" cy="646331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Subtitle Placeholder 2">
            <a:extLst>
              <a:ext uri="{FF2B5EF4-FFF2-40B4-BE49-F238E27FC236}">
                <a16:creationId xmlns:a16="http://schemas.microsoft.com/office/drawing/2014/main" id="{B7B5A8AC-AE78-4159-8A06-D7E47D6B5C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7236" y="1111419"/>
            <a:ext cx="9707562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4ABBF7-B432-48DF-9C12-A76EB646D2F1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Assignment</a:t>
            </a:r>
          </a:p>
        </p:txBody>
      </p:sp>
    </p:spTree>
    <p:extLst>
      <p:ext uri="{BB962C8B-B14F-4D97-AF65-F5344CB8AC3E}">
        <p14:creationId xmlns:p14="http://schemas.microsoft.com/office/powerpoint/2010/main" val="2441538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ignment w /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92FCDE8-C2E5-4A50-A6DB-F43450A45AC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5867400" cy="68580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ECA423-E12A-4F67-A947-A725319AF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4576" y="1560106"/>
            <a:ext cx="5410245" cy="646331"/>
          </a:xfrm>
        </p:spPr>
        <p:txBody>
          <a:bodyPr>
            <a:spAutoFit/>
          </a:bodyPr>
          <a:lstStyle>
            <a:lvl1pPr algn="l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Header text here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7E6C2F8E-FF34-4949-9185-C8777E7950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24600" y="2928950"/>
            <a:ext cx="5413067" cy="3281350"/>
          </a:xfrm>
        </p:spPr>
        <p:txBody>
          <a:bodyPr/>
          <a:lstStyle>
            <a:lvl1pPr>
              <a:defRPr sz="2400"/>
            </a:lvl1pPr>
            <a:lvl2pPr marL="284163" indent="-284163">
              <a:buClr>
                <a:schemeClr val="accent3"/>
              </a:buClr>
              <a:buFont typeface="Arial" panose="020B0604020202020204" pitchFamily="34" charset="0"/>
              <a:buChar char="•"/>
              <a:defRPr sz="1800"/>
            </a:lvl2pPr>
            <a:lvl3pPr marL="284163" indent="0">
              <a:buNone/>
              <a:defRPr sz="1600"/>
            </a:lvl3pPr>
            <a:lvl4pPr marL="560070" indent="-285750">
              <a:buFont typeface="Arial" panose="020B0604020202020204" pitchFamily="34" charset="0"/>
              <a:buChar char="•"/>
              <a:defRPr sz="1400" b="1"/>
            </a:lvl4pPr>
            <a:lvl5pPr marL="568325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72A032A-0573-4021-AB38-6183866F5D7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5916" y="321602"/>
            <a:ext cx="1371600" cy="13716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F6496-92CD-41DA-A0AA-4DF933687B2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24E61EE-98E3-4D67-AE03-449FA8ACA6D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FD71E604-3874-425B-A9A0-C59E03DFE1D1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Subtitle Placeholder 2">
            <a:extLst>
              <a:ext uri="{FF2B5EF4-FFF2-40B4-BE49-F238E27FC236}">
                <a16:creationId xmlns:a16="http://schemas.microsoft.com/office/drawing/2014/main" id="{FB8847A2-6039-4074-AD01-AF45F677B4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4600" y="2154105"/>
            <a:ext cx="5410198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863F11-2E0D-4F20-ACA6-92B526F868DD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Assignment w / Photo</a:t>
            </a:r>
          </a:p>
        </p:txBody>
      </p:sp>
    </p:spTree>
    <p:extLst>
      <p:ext uri="{BB962C8B-B14F-4D97-AF65-F5344CB8AC3E}">
        <p14:creationId xmlns:p14="http://schemas.microsoft.com/office/powerpoint/2010/main" val="301977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ignment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0C096-CCD3-44B7-8BC9-8B00173B32A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178B0-CBBB-48C3-B984-6D8017B6FD0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E467E0FA-B5E5-4FB7-8508-1781CA89239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483D2D-F4D9-4D4E-8BAE-641F334F9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457200"/>
            <a:ext cx="10782300" cy="64633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C22A238-37C1-4932-A87F-C908D2D1913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2500" y="1371600"/>
            <a:ext cx="10782300" cy="4914900"/>
          </a:xfrm>
        </p:spPr>
        <p:txBody>
          <a:bodyPr/>
          <a:lstStyle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38D3AE-1FB4-43FE-9DBB-149BCD21E89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16200000">
            <a:off x="-2516442" y="2973641"/>
            <a:ext cx="5829300" cy="796415"/>
          </a:xfrm>
          <a:solidFill>
            <a:schemeClr val="accent2"/>
          </a:solidFill>
        </p:spPr>
        <p:txBody>
          <a:bodyPr anchor="ctr" anchorCtr="0"/>
          <a:lstStyle>
            <a:lvl1pPr algn="ctr">
              <a:defRPr sz="2800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Assignment ##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EEA46-5F6D-41D6-91A5-E79D98A26393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Assignment v2</a:t>
            </a:r>
          </a:p>
        </p:txBody>
      </p:sp>
    </p:spTree>
    <p:extLst>
      <p:ext uri="{BB962C8B-B14F-4D97-AF65-F5344CB8AC3E}">
        <p14:creationId xmlns:p14="http://schemas.microsoft.com/office/powerpoint/2010/main" val="3290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9D39A9-24A0-422F-B76A-88BE021FB9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3428999"/>
            <a:ext cx="10287000" cy="2781301"/>
          </a:xfrm>
        </p:spPr>
        <p:txBody>
          <a:bodyPr/>
          <a:lstStyle>
            <a:lvl1pPr>
              <a:defRPr sz="2400" i="1"/>
            </a:lvl1pPr>
            <a:lvl2pPr marL="0" indent="0">
              <a:spcBef>
                <a:spcPts val="2400"/>
              </a:spcBef>
              <a:buNone/>
              <a:defRPr sz="2800"/>
            </a:lvl2pPr>
            <a:lvl3pPr marL="0" indent="0">
              <a:spcBef>
                <a:spcPts val="2400"/>
              </a:spcBef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0" indent="0">
              <a:buFont typeface="Arial" panose="020B0604020202020204" pitchFamily="34" charset="0"/>
              <a:buNone/>
              <a:defRPr sz="1600" b="1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9C1EFA-870C-427F-804F-DA920642B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371601"/>
            <a:ext cx="10287000" cy="2057398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D1FC1-0DF8-44AB-8E3A-320D070DAA2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6DF6703-E73C-441A-8024-6647BE86AC5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A62470F2-AA49-4855-9AF7-0473C5CA156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F12DBB-6F6B-4CD8-8EA9-51D6440F3AE9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Definition</a:t>
            </a:r>
          </a:p>
        </p:txBody>
      </p:sp>
    </p:spTree>
    <p:extLst>
      <p:ext uri="{BB962C8B-B14F-4D97-AF65-F5344CB8AC3E}">
        <p14:creationId xmlns:p14="http://schemas.microsoft.com/office/powerpoint/2010/main" val="528269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Text / 2x1 (bullet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martArt Placeholder 10">
            <a:extLst>
              <a:ext uri="{FF2B5EF4-FFF2-40B4-BE49-F238E27FC236}">
                <a16:creationId xmlns:a16="http://schemas.microsoft.com/office/drawing/2014/main" id="{816096D9-E012-41E2-8A33-BEF69BA1DF8E}"/>
              </a:ext>
            </a:extLst>
          </p:cNvPr>
          <p:cNvSpPr>
            <a:spLocks noGrp="1"/>
          </p:cNvSpPr>
          <p:nvPr>
            <p:ph type="dgm" sz="quarter" idx="39" hasCustomPrompt="1"/>
          </p:nvPr>
        </p:nvSpPr>
        <p:spPr>
          <a:xfrm>
            <a:off x="669508" y="3178175"/>
            <a:ext cx="18288" cy="3108325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  </a:t>
            </a:r>
          </a:p>
        </p:txBody>
      </p:sp>
      <p:sp>
        <p:nvSpPr>
          <p:cNvPr id="23" name="SmartArt Placeholder 10">
            <a:extLst>
              <a:ext uri="{FF2B5EF4-FFF2-40B4-BE49-F238E27FC236}">
                <a16:creationId xmlns:a16="http://schemas.microsoft.com/office/drawing/2014/main" id="{2A0C6145-5D2D-4954-A8BB-DF81D46C64FA}"/>
              </a:ext>
            </a:extLst>
          </p:cNvPr>
          <p:cNvSpPr>
            <a:spLocks noGrp="1"/>
          </p:cNvSpPr>
          <p:nvPr>
            <p:ph type="dgm" sz="quarter" idx="40" hasCustomPrompt="1"/>
          </p:nvPr>
        </p:nvSpPr>
        <p:spPr>
          <a:xfrm>
            <a:off x="6575008" y="3170062"/>
            <a:ext cx="18288" cy="3108325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  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73D2E945-000D-4DAF-9671-645DB36AFA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371600"/>
            <a:ext cx="11277600" cy="1332682"/>
          </a:xfrm>
        </p:spPr>
        <p:txBody>
          <a:bodyPr/>
          <a:lstStyle>
            <a:lvl1pPr>
              <a:defRPr sz="2800" b="0">
                <a:solidFill>
                  <a:schemeClr val="accent3"/>
                </a:solidFill>
              </a:defRPr>
            </a:lvl1pPr>
            <a:lvl2pPr>
              <a:spcBef>
                <a:spcPts val="600"/>
              </a:spcBef>
              <a:defRPr/>
            </a:lvl2pPr>
            <a:lvl4pPr>
              <a:defRPr b="1"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E6265E9-EB8E-4378-9A54-6E74DB06A71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57200" y="2944813"/>
            <a:ext cx="5410200" cy="1538883"/>
          </a:xfrm>
        </p:spPr>
        <p:txBody>
          <a:bodyPr>
            <a:noAutofit/>
          </a:bodyPr>
          <a:lstStyle>
            <a:lvl1pPr marL="461963" indent="-461963">
              <a:spcBef>
                <a:spcPts val="1800"/>
              </a:spcBef>
              <a:buClr>
                <a:schemeClr val="accent3"/>
              </a:buClr>
              <a:buSzPct val="140000"/>
              <a:buFont typeface="Arial" panose="020B0604020202020204" pitchFamily="34" charset="0"/>
              <a:buChar char="●"/>
              <a:defRPr sz="2400">
                <a:solidFill>
                  <a:schemeClr val="tx1"/>
                </a:solidFill>
              </a:defRPr>
            </a:lvl1pPr>
            <a:lvl2pPr marL="690563" indent="-228600">
              <a:spcBef>
                <a:spcPts val="0"/>
              </a:spcBef>
              <a:buFont typeface="Arial" panose="020B0604020202020204" pitchFamily="34" charset="0"/>
              <a:buChar char="•"/>
              <a:defRPr sz="1800" i="0"/>
            </a:lvl2pPr>
            <a:lvl3pPr marL="690563" indent="0">
              <a:buFont typeface="Arial" panose="020B0604020202020204" pitchFamily="34" charset="0"/>
              <a:buNone/>
              <a:defRPr sz="1400"/>
            </a:lvl3pPr>
            <a:lvl4pPr marL="684213" indent="0">
              <a:buNone/>
              <a:defRPr sz="1200" b="1"/>
            </a:lvl4pPr>
            <a:lvl5pPr marL="684213" indent="0"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49A71381-98AD-4C00-A1A2-F48C4061498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56694" y="2944812"/>
            <a:ext cx="5374043" cy="1538883"/>
          </a:xfrm>
        </p:spPr>
        <p:txBody>
          <a:bodyPr>
            <a:noAutofit/>
          </a:bodyPr>
          <a:lstStyle>
            <a:lvl1pPr marL="461963" indent="-461963">
              <a:spcBef>
                <a:spcPts val="1800"/>
              </a:spcBef>
              <a:buClr>
                <a:schemeClr val="accent3"/>
              </a:buClr>
              <a:buSzPct val="140000"/>
              <a:buFont typeface="Arial" panose="020B0604020202020204" pitchFamily="34" charset="0"/>
              <a:buChar char="●"/>
              <a:defRPr sz="2400">
                <a:solidFill>
                  <a:schemeClr val="tx1"/>
                </a:solidFill>
              </a:defRPr>
            </a:lvl1pPr>
            <a:lvl2pPr marL="690563" indent="-228600">
              <a:spcBef>
                <a:spcPts val="0"/>
              </a:spcBef>
              <a:buFont typeface="Arial" panose="020B0604020202020204" pitchFamily="34" charset="0"/>
              <a:buChar char="•"/>
              <a:defRPr sz="1800" i="0"/>
            </a:lvl2pPr>
            <a:lvl3pPr marL="690563" indent="0">
              <a:buFont typeface="Arial" panose="020B0604020202020204" pitchFamily="34" charset="0"/>
              <a:buNone/>
              <a:defRPr sz="1400"/>
            </a:lvl3pPr>
            <a:lvl4pPr marL="684213" indent="0">
              <a:buNone/>
              <a:defRPr sz="1200" b="1"/>
            </a:lvl4pPr>
            <a:lvl5pPr marL="684213" indent="0"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00E55-8C0F-4C9F-965F-535F4DAAF5EA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FB1A1-F88E-4739-A4E1-9F06BD319A25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06CD2E3D-670C-48BC-834E-416E901DE8F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06F7C1E0-A663-4D36-9BA5-617C5B91B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996913-DA79-48B5-B984-967FAF6A6412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Text / 2x1 (bullet Text)</a:t>
            </a:r>
          </a:p>
        </p:txBody>
      </p:sp>
    </p:spTree>
    <p:extLst>
      <p:ext uri="{BB962C8B-B14F-4D97-AF65-F5344CB8AC3E}">
        <p14:creationId xmlns:p14="http://schemas.microsoft.com/office/powerpoint/2010/main" val="424184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 -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Line 2">
            <a:extLst>
              <a:ext uri="{FF2B5EF4-FFF2-40B4-BE49-F238E27FC236}">
                <a16:creationId xmlns:a16="http://schemas.microsoft.com/office/drawing/2014/main" id="{C13DC45C-D997-4AF7-8244-D07B05C3C23F}"/>
              </a:ext>
            </a:extLst>
          </p:cNvPr>
          <p:cNvCxnSpPr/>
          <p:nvPr userDrawn="1"/>
        </p:nvCxnSpPr>
        <p:spPr>
          <a:xfrm>
            <a:off x="457200" y="6286500"/>
            <a:ext cx="112776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9D39A9-24A0-422F-B76A-88BE021FB9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57201"/>
            <a:ext cx="9296400" cy="5475985"/>
          </a:xfrm>
        </p:spPr>
        <p:txBody>
          <a:bodyPr anchor="ctr" anchorCtr="0"/>
          <a:lstStyle>
            <a:lvl1pPr algn="l">
              <a:defRPr sz="4000" b="1">
                <a:solidFill>
                  <a:schemeClr val="accent3"/>
                </a:solidFill>
                <a:latin typeface="+mj-lt"/>
              </a:defRPr>
            </a:lvl1pPr>
            <a:lvl2pPr marL="0" indent="0" algn="l">
              <a:spcBef>
                <a:spcPts val="1800"/>
              </a:spcBef>
              <a:buNone/>
              <a:defRPr sz="2800"/>
            </a:lvl2pPr>
            <a:lvl3pPr marL="342900" indent="-342900" algn="l">
              <a:buFont typeface="Arial" panose="020B0604020202020204" pitchFamily="34" charset="0"/>
              <a:buChar char="•"/>
              <a:defRPr sz="2400"/>
            </a:lvl3pPr>
            <a:lvl4pPr algn="l">
              <a:defRPr sz="2000" b="1"/>
            </a:lvl4pPr>
            <a:lvl5pPr algn="l"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8EC5E9B-8361-406C-910B-C0017C69C25E}"/>
              </a:ext>
            </a:extLst>
          </p:cNvPr>
          <p:cNvGrpSpPr/>
          <p:nvPr userDrawn="1"/>
        </p:nvGrpSpPr>
        <p:grpSpPr>
          <a:xfrm>
            <a:off x="10204704" y="4679334"/>
            <a:ext cx="1920240" cy="1920240"/>
            <a:chOff x="10204704" y="4597273"/>
            <a:chExt cx="1920240" cy="1920240"/>
          </a:xfrm>
        </p:grpSpPr>
        <p:pic>
          <p:nvPicPr>
            <p:cNvPr id="7" name="Picture 6" descr="A close up of a sign&#10;&#10;Description automatically generated">
              <a:extLst>
                <a:ext uri="{FF2B5EF4-FFF2-40B4-BE49-F238E27FC236}">
                  <a16:creationId xmlns:a16="http://schemas.microsoft.com/office/drawing/2014/main" id="{49928C73-3A4D-41A1-819C-E25360DF5FE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204704" y="4597273"/>
              <a:ext cx="1920240" cy="192024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50A50CB-C452-42EE-811A-8C6D2212650E}"/>
                </a:ext>
              </a:extLst>
            </p:cNvPr>
            <p:cNvSpPr/>
            <p:nvPr userDrawn="1"/>
          </p:nvSpPr>
          <p:spPr>
            <a:xfrm>
              <a:off x="11186160" y="5623560"/>
              <a:ext cx="148590" cy="6431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8117B-CE15-43AD-AC57-59C77C62B5A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5A3CC1A-EC9F-4306-B0DF-67429E6E422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95EE5C2D-C2F4-4727-B750-31E2EEB2385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71B277-8841-405E-8D52-0E18D49A78BD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Question - Small</a:t>
            </a:r>
          </a:p>
        </p:txBody>
      </p:sp>
    </p:spTree>
    <p:extLst>
      <p:ext uri="{BB962C8B-B14F-4D97-AF65-F5344CB8AC3E}">
        <p14:creationId xmlns:p14="http://schemas.microsoft.com/office/powerpoint/2010/main" val="1517240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1E89BBE-DC1D-48E2-ABF4-A870E8C7EF5F}"/>
              </a:ext>
            </a:extLst>
          </p:cNvPr>
          <p:cNvSpPr txBox="1"/>
          <p:nvPr userDrawn="1"/>
        </p:nvSpPr>
        <p:spPr>
          <a:xfrm>
            <a:off x="7387628" y="393829"/>
            <a:ext cx="4423372" cy="575309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r"/>
            <a:r>
              <a:rPr lang="en-US" sz="71400">
                <a:solidFill>
                  <a:schemeClr val="accent2"/>
                </a:solidFill>
                <a:latin typeface="+mj-lt"/>
              </a:rPr>
              <a:t>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9D39A9-24A0-422F-B76A-88BE021FB9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57200"/>
            <a:ext cx="8229600" cy="5829299"/>
          </a:xfrm>
        </p:spPr>
        <p:txBody>
          <a:bodyPr anchor="ctr"/>
          <a:lstStyle>
            <a:lvl1pPr algn="l">
              <a:defRPr sz="3600" b="1">
                <a:latin typeface="+mj-lt"/>
              </a:defRPr>
            </a:lvl1pPr>
            <a:lvl2pPr marL="0" indent="0" algn="l">
              <a:spcBef>
                <a:spcPts val="1800"/>
              </a:spcBef>
              <a:buNone/>
              <a:defRPr sz="2800"/>
            </a:lvl2pPr>
            <a:lvl3pPr marL="0" indent="0" algn="l">
              <a:defRPr sz="2000"/>
            </a:lvl3pPr>
            <a:lvl4pPr algn="l">
              <a:defRPr sz="1800" b="1"/>
            </a:lvl4pPr>
            <a:lvl5pPr algn="l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2BE68A-1F3E-405B-8F14-A2BC0B90748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7E6F8DE-958D-473F-AD3C-E8F1EF58858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259CF2D9-41C5-493C-A136-1C3CF7D5AD7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48DE83-77A1-42DA-9D9E-8D80766329D5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Question</a:t>
            </a:r>
          </a:p>
        </p:txBody>
      </p:sp>
    </p:spTree>
    <p:extLst>
      <p:ext uri="{BB962C8B-B14F-4D97-AF65-F5344CB8AC3E}">
        <p14:creationId xmlns:p14="http://schemas.microsoft.com/office/powerpoint/2010/main" val="297155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9D39A9-24A0-422F-B76A-88BE021FB9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371600"/>
            <a:ext cx="11277599" cy="4914900"/>
          </a:xfrm>
          <a:solidFill>
            <a:schemeClr val="bg1">
              <a:lumMod val="95000"/>
            </a:schemeClr>
          </a:solidFill>
        </p:spPr>
        <p:txBody>
          <a:bodyPr lIns="457200" tIns="1371600" rIns="457200" anchor="t" anchorCtr="0"/>
          <a:lstStyle>
            <a:lvl1pPr algn="ctr">
              <a:defRPr sz="4000">
                <a:latin typeface="+mn-lt"/>
              </a:defRPr>
            </a:lvl1pPr>
            <a:lvl2pPr marL="0" indent="0" algn="ctr">
              <a:spcBef>
                <a:spcPts val="2400"/>
              </a:spcBef>
              <a:buFont typeface="Arial" panose="020B0502040204020203" pitchFamily="34" charset="0"/>
              <a:buNone/>
              <a:defRPr sz="2000"/>
            </a:lvl2pPr>
            <a:lvl3pPr marL="0" indent="0" algn="ctr">
              <a:spcBef>
                <a:spcPts val="0"/>
              </a:spcBef>
              <a:buNone/>
              <a:defRPr sz="1800" i="1"/>
            </a:lvl3pPr>
            <a:lvl4pPr marL="0" indent="0" algn="ctr">
              <a:buFont typeface="Arial" panose="020B0604020202020204" pitchFamily="34" charset="0"/>
              <a:buNone/>
              <a:defRPr sz="1600" b="1"/>
            </a:lvl4pPr>
            <a:lvl5pPr marL="0" indent="0" algn="ctr">
              <a:buNone/>
              <a:defRPr sz="1600"/>
            </a:lvl5pPr>
          </a:lstStyle>
          <a:p>
            <a:pPr lvl="0"/>
            <a:r>
              <a:rPr lang="en-US"/>
              <a:t>Quote - Click to edit Master text styles</a:t>
            </a:r>
          </a:p>
          <a:p>
            <a:pPr lvl="1"/>
            <a:r>
              <a:rPr lang="en-US"/>
              <a:t>Who said it - Second level</a:t>
            </a:r>
          </a:p>
          <a:p>
            <a:pPr lvl="2"/>
            <a:r>
              <a:rPr lang="en-US"/>
              <a:t>Who they were - 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6E359-B575-454B-B926-8F8E9734930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C14E53-4E08-4B59-B2AD-B38BE4B0D17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21F0E403-C9DF-4A54-B60D-557BA4C1FE9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E43A98-1873-4B71-BA09-CDE40D5B97E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090136" y="457200"/>
            <a:ext cx="1946275" cy="1946275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accent3"/>
            </a:solidFill>
          </a:ln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97B949-F921-4627-B331-B2F5B32915CD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Quote</a:t>
            </a:r>
          </a:p>
        </p:txBody>
      </p:sp>
    </p:spTree>
    <p:extLst>
      <p:ext uri="{BB962C8B-B14F-4D97-AF65-F5344CB8AC3E}">
        <p14:creationId xmlns:p14="http://schemas.microsoft.com/office/powerpoint/2010/main" val="9502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 /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995424B-A01F-4CA6-930F-650A7EDE4A8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5867400" cy="68580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9D39A9-24A0-422F-B76A-88BE021FB9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24602" y="1371600"/>
            <a:ext cx="5410197" cy="49149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3600">
                <a:latin typeface="+mn-lt"/>
              </a:defRPr>
            </a:lvl1pPr>
            <a:lvl2pPr marL="0" indent="0" algn="ctr">
              <a:spcBef>
                <a:spcPts val="1800"/>
              </a:spcBef>
              <a:buFont typeface="Arial" panose="020B0502040204020203" pitchFamily="34" charset="0"/>
              <a:buNone/>
              <a:defRPr sz="2000"/>
            </a:lvl2pPr>
            <a:lvl3pPr marL="0" indent="0" algn="ctr">
              <a:spcBef>
                <a:spcPts val="0"/>
              </a:spcBef>
              <a:buNone/>
              <a:defRPr sz="1800" i="1"/>
            </a:lvl3pPr>
            <a:lvl4pPr marL="0" indent="0" algn="ctr">
              <a:buFont typeface="Arial" panose="020B0604020202020204" pitchFamily="34" charset="0"/>
              <a:buNone/>
              <a:defRPr sz="1600" b="1"/>
            </a:lvl4pPr>
            <a:lvl5pPr marL="0" indent="0" algn="ctr">
              <a:buNone/>
              <a:defRPr sz="1600"/>
            </a:lvl5pPr>
          </a:lstStyle>
          <a:p>
            <a:pPr lvl="0"/>
            <a:r>
              <a:rPr lang="en-US"/>
              <a:t>Quote - Click to edit Master text styles</a:t>
            </a:r>
          </a:p>
          <a:p>
            <a:pPr lvl="1"/>
            <a:r>
              <a:rPr lang="en-US"/>
              <a:t>Who said it - Second level</a:t>
            </a:r>
          </a:p>
          <a:p>
            <a:pPr lvl="2"/>
            <a:r>
              <a:rPr lang="en-US"/>
              <a:t>Who they were - 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7A7ECB-BD5E-4E28-8194-88603F3AA27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DA9BF1-43F0-4979-8771-214688AD64A8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9217903A-EE4B-4865-91DF-A5EFFBF0318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959890F8-1EEE-447A-861C-1C5CC9DE478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277669" y="479869"/>
            <a:ext cx="1504062" cy="1504062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accent3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algn="ctr">
              <a:defRPr lang="en-US" sz="10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842024-05D8-4017-85DF-0E47C4A112F6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Quote w / Pic</a:t>
            </a:r>
          </a:p>
        </p:txBody>
      </p:sp>
    </p:spTree>
    <p:extLst>
      <p:ext uri="{BB962C8B-B14F-4D97-AF65-F5344CB8AC3E}">
        <p14:creationId xmlns:p14="http://schemas.microsoft.com/office/powerpoint/2010/main" val="181813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Pic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457200" y="1371600"/>
            <a:ext cx="11277600" cy="5486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18" name="Title Placeholder 17">
            <a:extLst>
              <a:ext uri="{FF2B5EF4-FFF2-40B4-BE49-F238E27FC236}">
                <a16:creationId xmlns:a16="http://schemas.microsoft.com/office/drawing/2014/main" id="{66641D7A-4955-4E17-93F0-675B96961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C59351-EBCC-424A-ABC1-E510EC7408FF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Pic v2</a:t>
            </a:r>
          </a:p>
        </p:txBody>
      </p:sp>
    </p:spTree>
    <p:extLst>
      <p:ext uri="{BB962C8B-B14F-4D97-AF65-F5344CB8AC3E}">
        <p14:creationId xmlns:p14="http://schemas.microsoft.com/office/powerpoint/2010/main" val="1291604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/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530EC3F-5DB9-472A-AF36-52736C6FCE3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57200" y="1828800"/>
            <a:ext cx="11277598" cy="44577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Subtitle Placeholder 2">
            <a:extLst>
              <a:ext uri="{FF2B5EF4-FFF2-40B4-BE49-F238E27FC236}">
                <a16:creationId xmlns:a16="http://schemas.microsoft.com/office/drawing/2014/main" id="{64F6E893-BF47-4E85-8074-2C8D62AEDB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80642-7FEE-4A09-B708-2556F78F7CFF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A8FC2-8609-4E18-A8DD-2F196F73226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D42E1146-03AD-4894-B360-B5DBABA385F9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690D48-3DEE-4664-8245-F84A0126CC14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/ Pic</a:t>
            </a:r>
          </a:p>
        </p:txBody>
      </p:sp>
    </p:spTree>
    <p:extLst>
      <p:ext uri="{BB962C8B-B14F-4D97-AF65-F5344CB8AC3E}">
        <p14:creationId xmlns:p14="http://schemas.microsoft.com/office/powerpoint/2010/main" val="245976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E7B6AB0-C09E-4DEB-82A5-A7C779893EE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2C209-842C-4411-A0BB-3E9F7F24B09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53449B0-764A-40B4-ADD6-96BCFA64000E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2BB75EF2-F2B2-48AE-9D01-6518FC522A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87C466-2AB3-49D6-9D50-8395D082678F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Pic</a:t>
            </a:r>
          </a:p>
        </p:txBody>
      </p:sp>
    </p:spTree>
    <p:extLst>
      <p:ext uri="{BB962C8B-B14F-4D97-AF65-F5344CB8AC3E}">
        <p14:creationId xmlns:p14="http://schemas.microsoft.com/office/powerpoint/2010/main" val="2856889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/ (Text | Pic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457200" y="1828800"/>
            <a:ext cx="7284721" cy="4441372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</a:defRPr>
            </a:lvl1pPr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3BC6BE4-A3BD-43FC-9AF8-31B8FFFF75B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128000" y="1828800"/>
            <a:ext cx="3606800" cy="4441825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0" name="Subtitle Placeholder 2">
            <a:extLst>
              <a:ext uri="{FF2B5EF4-FFF2-40B4-BE49-F238E27FC236}">
                <a16:creationId xmlns:a16="http://schemas.microsoft.com/office/drawing/2014/main" id="{75C10AE6-C4E2-4DB8-92E3-C16447D446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D9F57D-395F-4FBC-BEBF-67326F4E794A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550AFC2-39C7-4F65-9A1A-EF8982560239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EDB366D7-05E9-4212-A168-E1892A26925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FEE54B-E833-449E-8630-A89AEFE7FF09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/ (Text | Pic)</a:t>
            </a:r>
          </a:p>
        </p:txBody>
      </p:sp>
    </p:spTree>
    <p:extLst>
      <p:ext uri="{BB962C8B-B14F-4D97-AF65-F5344CB8AC3E}">
        <p14:creationId xmlns:p14="http://schemas.microsoft.com/office/powerpoint/2010/main" val="1887638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(Pic | Text) / block &gt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6324602" y="1369023"/>
            <a:ext cx="5410198" cy="3243617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  <a:lvl2pPr>
              <a:defRPr sz="2000"/>
            </a:lvl2pPr>
            <a:lvl3pPr>
              <a:defRPr sz="1600"/>
            </a:lvl3pPr>
            <a:lvl4pPr>
              <a:defRPr sz="1400" b="1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8814624-8A8B-495B-861B-0F90F9B5A6C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0" y="4859338"/>
            <a:ext cx="12192000" cy="1427162"/>
          </a:xfrm>
          <a:solidFill>
            <a:schemeClr val="bg1">
              <a:lumMod val="95000"/>
            </a:schemeClr>
          </a:solidFill>
        </p:spPr>
        <p:txBody>
          <a:bodyPr lIns="548640" tIns="91440" rIns="548640" bIns="91440" anchor="ctr" anchorCtr="0"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 b="1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5398A6-411A-4B3C-99D8-23E9593398C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457200" y="1368425"/>
            <a:ext cx="5410198" cy="3243263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0372BF-1CAB-4087-8DFE-09470471E3E2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525450C-9AAB-4973-8A47-1673D7442DBD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6EF2805B-ADC4-4062-959D-EBA7B96A73D3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76534E-059B-452D-94C5-565130C44E67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(Pic | Text) / block &gt; Text</a:t>
            </a:r>
          </a:p>
        </p:txBody>
      </p:sp>
    </p:spTree>
    <p:extLst>
      <p:ext uri="{BB962C8B-B14F-4D97-AF65-F5344CB8AC3E}">
        <p14:creationId xmlns:p14="http://schemas.microsoft.com/office/powerpoint/2010/main" val="79752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 | block &gt; Text | (Title /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79231D1C-44B9-41F8-9700-060A0846D32C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890000" y="456794"/>
            <a:ext cx="2844800" cy="5829706"/>
          </a:xfrm>
        </p:spPr>
        <p:txBody>
          <a:bodyPr anchor="t" anchorCtr="0"/>
          <a:lstStyle>
            <a:lvl1pPr>
              <a:spcBef>
                <a:spcPts val="1200"/>
              </a:spcBef>
              <a:defRPr sz="3600" b="1"/>
            </a:lvl1pPr>
            <a:lvl2pPr marL="0" indent="0">
              <a:spcBef>
                <a:spcPts val="1800"/>
              </a:spcBef>
              <a:buNone/>
              <a:defRPr sz="2400"/>
            </a:lvl2pPr>
            <a:lvl3pPr marL="344488" indent="-344488">
              <a:buClr>
                <a:schemeClr val="tx2"/>
              </a:buClr>
              <a:buFont typeface="Arial" panose="020B0604020202020204" pitchFamily="34" charset="0"/>
              <a:buChar char="•"/>
              <a:defRPr sz="2000"/>
            </a:lvl3pPr>
            <a:lvl4pPr marL="344488" indent="0">
              <a:buNone/>
              <a:defRPr sz="1600" b="1"/>
            </a:lvl4pPr>
            <a:lvl5pPr marL="512763" indent="-168275">
              <a:buFont typeface="Arial" panose="020B0604020202020204" pitchFamily="34" charset="0"/>
              <a:buChar char="•"/>
              <a:defRPr sz="1400" i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C2E97A2-192D-4029-BC3B-3F3FE9BC3D72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076950" y="0"/>
            <a:ext cx="2438400" cy="6858000"/>
          </a:xfrm>
          <a:solidFill>
            <a:schemeClr val="accent1"/>
          </a:solidFill>
        </p:spPr>
        <p:txBody>
          <a:bodyPr lIns="182880" tIns="548640" rIns="182880" bIns="9144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CAE485C-BC96-4391-B610-5888F627B98A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457200" y="457200"/>
            <a:ext cx="5029200" cy="58293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AADA4-14D2-4D88-8FDE-09104BCA1A03}"/>
              </a:ext>
            </a:extLst>
          </p:cNvPr>
          <p:cNvSpPr>
            <a:spLocks noGrp="1"/>
          </p:cNvSpPr>
          <p:nvPr>
            <p:ph type="ftr" sz="quarter" idx="47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C916B-9AA8-4D4E-81E3-238B82E583FA}"/>
              </a:ext>
            </a:extLst>
          </p:cNvPr>
          <p:cNvSpPr>
            <a:spLocks noGrp="1"/>
          </p:cNvSpPr>
          <p:nvPr>
            <p:ph type="sldNum" sz="quarter" idx="48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066246A5-9D3B-4953-A527-ACD58E9DF55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D0AF3E-327A-43D5-8D96-B239D23DBA9C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Pic | block &gt; Text | (Title / Text)</a:t>
            </a:r>
          </a:p>
        </p:txBody>
      </p:sp>
    </p:spTree>
    <p:extLst>
      <p:ext uri="{BB962C8B-B14F-4D97-AF65-F5344CB8AC3E}">
        <p14:creationId xmlns:p14="http://schemas.microsoft.com/office/powerpoint/2010/main" val="42552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/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martArt Placeholder 10">
            <a:extLst>
              <a:ext uri="{FF2B5EF4-FFF2-40B4-BE49-F238E27FC236}">
                <a16:creationId xmlns:a16="http://schemas.microsoft.com/office/drawing/2014/main" id="{06A89601-183B-4589-889E-B10FE7F3CBFA}"/>
              </a:ext>
            </a:extLst>
          </p:cNvPr>
          <p:cNvSpPr>
            <a:spLocks noGrp="1"/>
          </p:cNvSpPr>
          <p:nvPr>
            <p:ph type="dgm" sz="quarter" idx="39" hasCustomPrompt="1"/>
          </p:nvPr>
        </p:nvSpPr>
        <p:spPr>
          <a:xfrm>
            <a:off x="656808" y="2051634"/>
            <a:ext cx="18288" cy="420624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  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0826730-18B3-49A7-996E-AE1BA55F4E1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57200" y="1831727"/>
            <a:ext cx="11277600" cy="1538883"/>
          </a:xfrm>
        </p:spPr>
        <p:txBody>
          <a:bodyPr>
            <a:noAutofit/>
          </a:bodyPr>
          <a:lstStyle>
            <a:lvl1pPr marL="461963" indent="-461963">
              <a:spcBef>
                <a:spcPts val="3000"/>
              </a:spcBef>
              <a:buClr>
                <a:schemeClr val="accent3"/>
              </a:buClr>
              <a:buSzPct val="140000"/>
              <a:buFont typeface="Arial" panose="020B0604020202020204" pitchFamily="34" charset="0"/>
              <a:buChar char="●"/>
              <a:defRPr sz="2200">
                <a:solidFill>
                  <a:schemeClr val="tx1"/>
                </a:solidFill>
              </a:defRPr>
            </a:lvl1pPr>
            <a:lvl2pPr marL="690563" indent="-228600">
              <a:spcBef>
                <a:spcPts val="0"/>
              </a:spcBef>
              <a:buFont typeface="Arial" panose="020B0604020202020204" pitchFamily="34" charset="0"/>
              <a:buChar char="•"/>
              <a:defRPr sz="1800" i="0"/>
            </a:lvl2pPr>
            <a:lvl3pPr marL="690563" indent="0">
              <a:buFont typeface="Arial" panose="020B0604020202020204" pitchFamily="34" charset="0"/>
              <a:buNone/>
              <a:defRPr sz="1400"/>
            </a:lvl3pPr>
            <a:lvl4pPr marL="684213" indent="0">
              <a:buNone/>
              <a:defRPr sz="1200" b="1"/>
            </a:lvl4pPr>
            <a:lvl5pPr marL="684213" indent="0"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ubtitle Placeholder 2">
            <a:extLst>
              <a:ext uri="{FF2B5EF4-FFF2-40B4-BE49-F238E27FC236}">
                <a16:creationId xmlns:a16="http://schemas.microsoft.com/office/drawing/2014/main" id="{90A246DA-E904-4333-85EC-7991BC776F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F4062-D432-478E-8701-2A2FA332FF21}"/>
              </a:ext>
            </a:extLst>
          </p:cNvPr>
          <p:cNvSpPr>
            <a:spLocks noGrp="1"/>
          </p:cNvSpPr>
          <p:nvPr>
            <p:ph type="ftr" sz="quarter" idx="36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1C2E5-7755-4D99-BB94-FDB377955F26}"/>
              </a:ext>
            </a:extLst>
          </p:cNvPr>
          <p:cNvSpPr>
            <a:spLocks noGrp="1"/>
          </p:cNvSpPr>
          <p:nvPr>
            <p:ph type="sldNum" sz="quarter" idx="37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04398F8E-ED1C-4312-8A81-F3BB5BFA4B8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26B915-DB20-414C-9C75-8B16D29FE385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/ bullet Text</a:t>
            </a:r>
          </a:p>
        </p:txBody>
      </p:sp>
    </p:spTree>
    <p:extLst>
      <p:ext uri="{BB962C8B-B14F-4D97-AF65-F5344CB8AC3E}">
        <p14:creationId xmlns:p14="http://schemas.microsoft.com/office/powerpoint/2010/main" val="170159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ock | Title block | (Icon / Pic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3" hasCustomPrompt="1"/>
          </p:nvPr>
        </p:nvSpPr>
        <p:spPr>
          <a:xfrm>
            <a:off x="3916362" y="457200"/>
            <a:ext cx="965200" cy="96950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57200" y="0"/>
            <a:ext cx="3030538" cy="6281928"/>
          </a:xfrm>
          <a:solidFill>
            <a:schemeClr val="accent3"/>
          </a:solidFill>
        </p:spPr>
        <p:txBody>
          <a:bodyPr lIns="274320" tIns="502920" rIns="27432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68208B9-A239-4915-82E2-18C7D07C7A3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916362" y="1664678"/>
            <a:ext cx="7818437" cy="4593248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603C9-C25E-45DF-A446-31ADC8EA9697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891CA-8603-4C54-96AC-C86E52C0548F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E2D7897D-DDCA-400D-803A-8D295366DE7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9BEC9E-A3CC-43FC-9B05-1CD94A41BE95}"/>
              </a:ext>
            </a:extLst>
          </p:cNvPr>
          <p:cNvSpPr/>
          <p:nvPr userDrawn="1"/>
        </p:nvSpPr>
        <p:spPr>
          <a:xfrm>
            <a:off x="0" y="0"/>
            <a:ext cx="457201" cy="62835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963FC8-463D-494A-B980-9D3735A32524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block | Title block | (Icon / Pic)</a:t>
            </a:r>
          </a:p>
        </p:txBody>
      </p:sp>
    </p:spTree>
    <p:extLst>
      <p:ext uri="{BB962C8B-B14F-4D97-AF65-F5344CB8AC3E}">
        <p14:creationId xmlns:p14="http://schemas.microsoft.com/office/powerpoint/2010/main" val="109337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 | (Title / Sub / block &gt; Icon |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64A0AD1-7B9F-4B66-A46F-46D9B70DB82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6317225" y="4539863"/>
            <a:ext cx="5410200" cy="1752600"/>
          </a:xfrm>
          <a:solidFill>
            <a:schemeClr val="accent1"/>
          </a:solidFill>
        </p:spPr>
        <p:txBody>
          <a:bodyPr lIns="1463040" tIns="182880" rIns="182880" bIns="182880"/>
          <a:lstStyle>
            <a:lvl1pPr>
              <a:spcBef>
                <a:spcPts val="0"/>
              </a:spcBef>
              <a:defRPr>
                <a:solidFill>
                  <a:schemeClr val="bg1"/>
                </a:solidFill>
              </a:defRPr>
            </a:lvl1pPr>
            <a:lvl2pPr>
              <a:spcBef>
                <a:spcPts val="0"/>
              </a:spcBef>
              <a:buClrTx/>
              <a:defRPr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b="1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7" hasCustomPrompt="1"/>
          </p:nvPr>
        </p:nvSpPr>
        <p:spPr>
          <a:xfrm>
            <a:off x="6595694" y="4980952"/>
            <a:ext cx="847861" cy="85164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E25717A-021F-48F5-965E-B76F170366C5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457200" y="457200"/>
            <a:ext cx="5410200" cy="58293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DA494-9ED1-41E0-85F5-ED3C61B5CFFC}"/>
              </a:ext>
            </a:extLst>
          </p:cNvPr>
          <p:cNvSpPr>
            <a:spLocks noGrp="1"/>
          </p:cNvSpPr>
          <p:nvPr>
            <p:ph type="ftr" sz="quarter" idx="48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469F1-4958-4274-90CC-16877DE63E11}"/>
              </a:ext>
            </a:extLst>
          </p:cNvPr>
          <p:cNvSpPr>
            <a:spLocks noGrp="1"/>
          </p:cNvSpPr>
          <p:nvPr>
            <p:ph type="sldNum" sz="quarter" idx="49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419283FB-0DBA-45A3-AB6D-D1F755A12CD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773EB9-E9B4-498A-8061-2752CED91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0" y="457200"/>
            <a:ext cx="5410200" cy="1200329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F5D45FF-5EC9-45F0-B5E5-FAAAF40E1380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6324599" y="1828799"/>
            <a:ext cx="5402826" cy="2577327"/>
          </a:xfrm>
        </p:spPr>
        <p:txBody>
          <a:bodyPr/>
          <a:lstStyle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CB80C3-9B6E-47A4-9A10-DDE5A11C447D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Pic | (Title / Sub / block &gt; Icon | Text)</a:t>
            </a:r>
          </a:p>
        </p:txBody>
      </p:sp>
    </p:spTree>
    <p:extLst>
      <p:ext uri="{BB962C8B-B14F-4D97-AF65-F5344CB8AC3E}">
        <p14:creationId xmlns:p14="http://schemas.microsoft.com/office/powerpoint/2010/main" val="4217481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CC3AF1-EEFA-4A22-AEE1-A21755245A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562600" y="457200"/>
            <a:ext cx="6172200" cy="58293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A53DFA-D192-427B-8219-12BE6B14A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1828800"/>
            <a:ext cx="4622800" cy="445770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2060CD-DFEF-4687-8AE0-91F0F755BB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18AAAC-CAE1-4F96-B4E7-3AD4726152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CEBD779D-71E2-46C1-8D93-212A8492834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450D1ACF-50C2-434E-A922-A9254D72F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4622800" cy="1200329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1791A5-23DC-458B-8623-87C012A4C520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Picture with Caption</a:t>
            </a:r>
          </a:p>
        </p:txBody>
      </p:sp>
    </p:spTree>
    <p:extLst>
      <p:ext uri="{BB962C8B-B14F-4D97-AF65-F5344CB8AC3E}">
        <p14:creationId xmlns:p14="http://schemas.microsoft.com/office/powerpoint/2010/main" val="332261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Title / Text) |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5090E71-46A9-4699-9170-A757777AFFE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867400" y="457200"/>
            <a:ext cx="5867400" cy="58293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FA872-2EC2-4FEA-93A4-2182880F3B0C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D2182-FAC5-459D-BA87-D138C124ABA0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6F520CF5-1351-4F84-BC67-147FC09186E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7F0E73-8EE1-4781-A291-7D22EBCF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457200"/>
            <a:ext cx="4466492" cy="1200329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CBFBB8-EA00-4BF4-83E2-4D76665BBD79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457200" y="1828800"/>
            <a:ext cx="4466492" cy="4457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martArt Placeholder 9">
            <a:extLst>
              <a:ext uri="{FF2B5EF4-FFF2-40B4-BE49-F238E27FC236}">
                <a16:creationId xmlns:a16="http://schemas.microsoft.com/office/drawing/2014/main" id="{6EA2CB17-E1D0-4B18-8606-056253B028F7}"/>
              </a:ext>
            </a:extLst>
          </p:cNvPr>
          <p:cNvSpPr>
            <a:spLocks noGrp="1"/>
          </p:cNvSpPr>
          <p:nvPr>
            <p:ph type="dgm" sz="quarter" idx="35" hasCustomPrompt="1"/>
          </p:nvPr>
        </p:nvSpPr>
        <p:spPr>
          <a:xfrm>
            <a:off x="5386403" y="457200"/>
            <a:ext cx="18288" cy="5829300"/>
          </a:xfrm>
          <a:solidFill>
            <a:schemeClr val="bg1">
              <a:lumMod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D2D6AE-BCCA-40AE-96FB-284ABB4BCB24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(Title / Text) | Pic</a:t>
            </a:r>
          </a:p>
        </p:txBody>
      </p:sp>
    </p:spTree>
    <p:extLst>
      <p:ext uri="{BB962C8B-B14F-4D97-AF65-F5344CB8AC3E}">
        <p14:creationId xmlns:p14="http://schemas.microsoft.com/office/powerpoint/2010/main" val="407750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2x1 Pic) / Title 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36428A4-19AD-4D85-98D8-6B079A4DD167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457200" y="457200"/>
            <a:ext cx="5410200" cy="27051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C206671E-21D3-4991-AD3C-D3E02E0B60D0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324600" y="476250"/>
            <a:ext cx="5410200" cy="27051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C7B3D-992A-4A8A-8317-6573F04C67A8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B5772-2727-43C4-B4EE-2B00F687CAC1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EC4B8F9D-EB7C-4B96-95C6-B5206CCD588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DBF5A-92EE-4DDF-8217-36AC5B107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4720"/>
            <a:ext cx="11277600" cy="64633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BA76775-759B-4449-B10E-7EF598ECDB29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457200" y="4337050"/>
            <a:ext cx="11277600" cy="1949450"/>
          </a:xfrm>
        </p:spPr>
        <p:txBody>
          <a:bodyPr/>
          <a:lstStyle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DA8B69-F85D-45F8-9826-7FBC7F9F9C86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(2x1 Pic) / Title / Text</a:t>
            </a:r>
          </a:p>
        </p:txBody>
      </p:sp>
    </p:spTree>
    <p:extLst>
      <p:ext uri="{BB962C8B-B14F-4D97-AF65-F5344CB8AC3E}">
        <p14:creationId xmlns:p14="http://schemas.microsoft.com/office/powerpoint/2010/main" val="200176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/ 2x1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5ED3B3-F506-4F1F-A14E-CF11A5C28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0022B02-1A77-48F5-B15D-B261B480007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2500" y="1828800"/>
            <a:ext cx="4914900" cy="44577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C16C0F4A-2330-49D9-ACDB-C0B8124AD2A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314442" y="1828800"/>
            <a:ext cx="4914900" cy="4457700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1" name="Subtitle Placeholder 2">
            <a:extLst>
              <a:ext uri="{FF2B5EF4-FFF2-40B4-BE49-F238E27FC236}">
                <a16:creationId xmlns:a16="http://schemas.microsoft.com/office/drawing/2014/main" id="{665253B3-1174-47E8-B605-519A585A0C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EB92C-4CF6-419B-8ED8-F52337A75C61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5A4C93-9D00-4403-B64A-2B34DA515A3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36C1A09A-88C8-4C06-A753-2770ABE8560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801FCC-4C37-4BEF-A0ED-4A9B63BFB8A5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/ 2x1 Pic</a:t>
            </a:r>
          </a:p>
        </p:txBody>
      </p:sp>
    </p:spTree>
    <p:extLst>
      <p:ext uri="{BB962C8B-B14F-4D97-AF65-F5344CB8AC3E}">
        <p14:creationId xmlns:p14="http://schemas.microsoft.com/office/powerpoint/2010/main" val="327877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1x2 (Text | Pic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martArt Placeholder 2">
            <a:extLst>
              <a:ext uri="{FF2B5EF4-FFF2-40B4-BE49-F238E27FC236}">
                <a16:creationId xmlns:a16="http://schemas.microsoft.com/office/drawing/2014/main" id="{2B252038-C4F2-4C0F-8729-931FA40C3A55}"/>
              </a:ext>
            </a:extLst>
          </p:cNvPr>
          <p:cNvSpPr>
            <a:spLocks noGrp="1"/>
          </p:cNvSpPr>
          <p:nvPr>
            <p:ph type="dgm" sz="quarter" idx="37" hasCustomPrompt="1"/>
          </p:nvPr>
        </p:nvSpPr>
        <p:spPr>
          <a:xfrm>
            <a:off x="457200" y="3827405"/>
            <a:ext cx="11277600" cy="18288"/>
          </a:xfrm>
          <a:solidFill>
            <a:schemeClr val="bg1">
              <a:lumMod val="50000"/>
            </a:schemeClr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57201" y="1389888"/>
            <a:ext cx="5410199" cy="2247640"/>
          </a:xfrm>
        </p:spPr>
        <p:txBody>
          <a:bodyPr anchor="t" anchorCtr="0"/>
          <a:lstStyle>
            <a:lvl4pPr>
              <a:defRPr b="1"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4035569"/>
            <a:ext cx="5410199" cy="2247640"/>
          </a:xfrm>
        </p:spPr>
        <p:txBody>
          <a:bodyPr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 b="1"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itle Placeholder 18">
            <a:extLst>
              <a:ext uri="{FF2B5EF4-FFF2-40B4-BE49-F238E27FC236}">
                <a16:creationId xmlns:a16="http://schemas.microsoft.com/office/drawing/2014/main" id="{BF009430-0512-45F2-BA2C-FE740AAD9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Picture Placeholder 25">
            <a:extLst>
              <a:ext uri="{FF2B5EF4-FFF2-40B4-BE49-F238E27FC236}">
                <a16:creationId xmlns:a16="http://schemas.microsoft.com/office/drawing/2014/main" id="{FF7F54CC-C934-4927-B7AE-9F6856D05873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324600" y="1371600"/>
            <a:ext cx="5410200" cy="2312988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Picture Placeholder 25">
            <a:extLst>
              <a:ext uri="{FF2B5EF4-FFF2-40B4-BE49-F238E27FC236}">
                <a16:creationId xmlns:a16="http://schemas.microsoft.com/office/drawing/2014/main" id="{223B6BC8-1A10-4F70-9E00-C286C1A2F25C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324599" y="4020562"/>
            <a:ext cx="5410199" cy="2298958"/>
          </a:xfrm>
          <a:solidFill>
            <a:schemeClr val="bg1">
              <a:lumMod val="95000"/>
            </a:schemeClr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30F2F8-D0C6-48FF-9FCB-A0B86486A5FE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ECE4B-23B4-49A7-A527-3232DB9BD85F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0D010643-D883-480F-89CB-AA6C0801F2A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5C00E1-7430-4705-8C57-C1591A7508E7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1x2 (Text | Pic)</a:t>
            </a:r>
          </a:p>
        </p:txBody>
      </p:sp>
    </p:spTree>
    <p:extLst>
      <p:ext uri="{BB962C8B-B14F-4D97-AF65-F5344CB8AC3E}">
        <p14:creationId xmlns:p14="http://schemas.microsoft.com/office/powerpoint/2010/main" val="170650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Title / Text) | Pic | block &gt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martArt Placeholder 2">
            <a:extLst>
              <a:ext uri="{FF2B5EF4-FFF2-40B4-BE49-F238E27FC236}">
                <a16:creationId xmlns:a16="http://schemas.microsoft.com/office/drawing/2014/main" id="{3D88ADE8-2D11-4D18-92A2-D5266FE4F884}"/>
              </a:ext>
            </a:extLst>
          </p:cNvPr>
          <p:cNvSpPr>
            <a:spLocks noGrp="1"/>
          </p:cNvSpPr>
          <p:nvPr>
            <p:ph type="dgm" sz="quarter" idx="20" hasCustomPrompt="1"/>
          </p:nvPr>
        </p:nvSpPr>
        <p:spPr>
          <a:xfrm>
            <a:off x="4892531" y="0"/>
            <a:ext cx="7299469" cy="68580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 hasCustomPrompt="1"/>
          </p:nvPr>
        </p:nvSpPr>
        <p:spPr>
          <a:xfrm>
            <a:off x="4052994" y="1828800"/>
            <a:ext cx="1814406" cy="3292588"/>
          </a:xfrm>
          <a:solidFill>
            <a:schemeClr val="bg1">
              <a:lumMod val="95000"/>
            </a:schemeClr>
          </a:solidFill>
        </p:spPr>
        <p:txBody>
          <a:bodyPr wrap="square" anchor="t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/>
          </p:nvPr>
        </p:nvSpPr>
        <p:spPr>
          <a:xfrm>
            <a:off x="457200" y="1828800"/>
            <a:ext cx="3276600" cy="3292211"/>
          </a:xfrm>
        </p:spPr>
        <p:txBody>
          <a:bodyPr wrap="square">
            <a:noAutofit/>
          </a:bodyPr>
          <a:lstStyle>
            <a:lvl1pPr>
              <a:defRPr>
                <a:solidFill>
                  <a:schemeClr val="accent3"/>
                </a:solidFill>
              </a:defRPr>
            </a:lvl1pPr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186594" y="1828424"/>
            <a:ext cx="5548206" cy="3292588"/>
          </a:xfrm>
          <a:solidFill>
            <a:schemeClr val="accent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itle Placeholder 17">
            <a:extLst>
              <a:ext uri="{FF2B5EF4-FFF2-40B4-BE49-F238E27FC236}">
                <a16:creationId xmlns:a16="http://schemas.microsoft.com/office/drawing/2014/main" id="{826CB6B5-6459-4580-B6E0-B582703E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4053840" cy="646331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4ECCA0-0C72-46A0-85E3-0DA1974F47A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84249B-7273-493E-8EB2-A1CAF71E2236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8D5139A1-D72F-46E3-BAFE-60E2160EC8B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415AFD-62F0-4AF5-B93A-AD9BAF217606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(Title / Text) | Pic | block &gt; Text</a:t>
            </a:r>
          </a:p>
        </p:txBody>
      </p:sp>
    </p:spTree>
    <p:extLst>
      <p:ext uri="{BB962C8B-B14F-4D97-AF65-F5344CB8AC3E}">
        <p14:creationId xmlns:p14="http://schemas.microsoft.com/office/powerpoint/2010/main" val="236399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/ Me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Clip Placeholder 6">
            <a:extLst>
              <a:ext uri="{FF2B5EF4-FFF2-40B4-BE49-F238E27FC236}">
                <a16:creationId xmlns:a16="http://schemas.microsoft.com/office/drawing/2014/main" id="{25CE1AD3-1DC7-400D-9B5B-D3B96F500920}"/>
              </a:ext>
            </a:extLst>
          </p:cNvPr>
          <p:cNvSpPr>
            <a:spLocks noGrp="1" noChangeAspect="1"/>
          </p:cNvSpPr>
          <p:nvPr>
            <p:ph type="media" sz="quarter" idx="13"/>
          </p:nvPr>
        </p:nvSpPr>
        <p:spPr>
          <a:xfrm>
            <a:off x="2194560" y="1828800"/>
            <a:ext cx="7802880" cy="4389120"/>
          </a:xfrm>
        </p:spPr>
        <p:txBody>
          <a:bodyPr/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6" name="Title Placeholder 5">
            <a:extLst>
              <a:ext uri="{FF2B5EF4-FFF2-40B4-BE49-F238E27FC236}">
                <a16:creationId xmlns:a16="http://schemas.microsoft.com/office/drawing/2014/main" id="{6CBD0EDA-336E-4A51-87A3-FDAFA6CFD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7D3F8-C005-4469-B48B-57695E3255B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59985E4-DDD4-4A38-AA50-0D91E7A9D51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A94ADA7-C253-42FE-94F1-9C5A073C465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Subtitle Placeholder 2">
            <a:extLst>
              <a:ext uri="{FF2B5EF4-FFF2-40B4-BE49-F238E27FC236}">
                <a16:creationId xmlns:a16="http://schemas.microsoft.com/office/drawing/2014/main" id="{54CDD377-CB2A-47B7-88F6-9D709A72D3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52322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0E4D46-B818-4CA1-9FB7-0604AFCE8B76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/ Media</a:t>
            </a:r>
          </a:p>
        </p:txBody>
      </p:sp>
    </p:spTree>
    <p:extLst>
      <p:ext uri="{BB962C8B-B14F-4D97-AF65-F5344CB8AC3E}">
        <p14:creationId xmlns:p14="http://schemas.microsoft.com/office/powerpoint/2010/main" val="3739133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| Me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F04EE1-123B-4AE3-992B-C9FA75435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3291840" cy="2011680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Media Clip Placeholder 6">
            <a:extLst>
              <a:ext uri="{FF2B5EF4-FFF2-40B4-BE49-F238E27FC236}">
                <a16:creationId xmlns:a16="http://schemas.microsoft.com/office/drawing/2014/main" id="{25CE1AD3-1DC7-400D-9B5B-D3B96F500920}"/>
              </a:ext>
            </a:extLst>
          </p:cNvPr>
          <p:cNvSpPr>
            <a:spLocks noGrp="1" noChangeAspect="1"/>
          </p:cNvSpPr>
          <p:nvPr>
            <p:ph type="media" sz="quarter" idx="13"/>
          </p:nvPr>
        </p:nvSpPr>
        <p:spPr>
          <a:xfrm>
            <a:off x="4419600" y="457200"/>
            <a:ext cx="7315200" cy="5486400"/>
          </a:xfrm>
        </p:spPr>
        <p:txBody>
          <a:bodyPr/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5F4E1-0218-475F-A6D0-2232B4B4C6C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D56F52-B967-4606-A7F8-5E73D591FBB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381590C-353E-48C8-AC36-EA46F4A902C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Subtitle Placeholder 2">
            <a:extLst>
              <a:ext uri="{FF2B5EF4-FFF2-40B4-BE49-F238E27FC236}">
                <a16:creationId xmlns:a16="http://schemas.microsoft.com/office/drawing/2014/main" id="{062B28FC-B97C-469A-985A-10D98C8FEE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1" y="2689870"/>
            <a:ext cx="3291840" cy="830997"/>
          </a:xfrm>
          <a:noFill/>
        </p:spPr>
        <p:txBody>
          <a:bodyPr wrap="square" lIns="91440" tIns="45720" rIns="91440" bIns="45720">
            <a:sp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7655C6-61E6-4DC3-8E5B-58187DEF5217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Title / Sub | Media</a:t>
            </a:r>
          </a:p>
        </p:txBody>
      </p:sp>
    </p:spTree>
    <p:extLst>
      <p:ext uri="{BB962C8B-B14F-4D97-AF65-F5344CB8AC3E}">
        <p14:creationId xmlns:p14="http://schemas.microsoft.com/office/powerpoint/2010/main" val="25063040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Title / Content) | 1x2 (block &gt; Icon |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martArt Placeholder 10">
            <a:extLst>
              <a:ext uri="{FF2B5EF4-FFF2-40B4-BE49-F238E27FC236}">
                <a16:creationId xmlns:a16="http://schemas.microsoft.com/office/drawing/2014/main" id="{D914E415-B421-4216-BE9F-38A5C607BF99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>
          <a:xfrm>
            <a:off x="5638801" y="3360420"/>
            <a:ext cx="914400" cy="2926080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1" name="SmartArt Placeholder 10">
            <a:extLst>
              <a:ext uri="{FF2B5EF4-FFF2-40B4-BE49-F238E27FC236}">
                <a16:creationId xmlns:a16="http://schemas.microsoft.com/office/drawing/2014/main" id="{738C1A20-3582-4CA4-BE75-A4D5093FD449}"/>
              </a:ext>
            </a:extLst>
          </p:cNvPr>
          <p:cNvSpPr>
            <a:spLocks noGrp="1"/>
          </p:cNvSpPr>
          <p:nvPr>
            <p:ph type="dgm" sz="quarter" idx="27" hasCustomPrompt="1"/>
          </p:nvPr>
        </p:nvSpPr>
        <p:spPr>
          <a:xfrm>
            <a:off x="5638801" y="457200"/>
            <a:ext cx="914400" cy="292608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6817360" y="457200"/>
            <a:ext cx="4917440" cy="2926080"/>
          </a:xfrm>
        </p:spPr>
        <p:txBody>
          <a:bodyPr anchor="ctr" anchorCtr="0">
            <a:noAutofit/>
          </a:bodyPr>
          <a:lstStyle>
            <a:lvl1pPr>
              <a:defRPr sz="2400">
                <a:solidFill>
                  <a:schemeClr val="accent2"/>
                </a:solidFill>
              </a:defRPr>
            </a:lvl1pPr>
            <a:lvl2pPr>
              <a:buClr>
                <a:schemeClr val="accent2"/>
              </a:buClr>
              <a:defRPr sz="2000"/>
            </a:lvl2pPr>
            <a:lvl3pPr>
              <a:defRPr sz="1800"/>
            </a:lvl3pPr>
            <a:lvl4pPr>
              <a:defRPr sz="1600" b="1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6817360" y="3352630"/>
            <a:ext cx="4917440" cy="2926080"/>
          </a:xfrm>
        </p:spPr>
        <p:txBody>
          <a:bodyPr anchor="ctr" anchorCtr="0">
            <a:noAutofit/>
          </a:bodyPr>
          <a:lstStyle>
            <a:lvl1pPr>
              <a:defRPr sz="2400">
                <a:solidFill>
                  <a:schemeClr val="accent3"/>
                </a:solidFill>
              </a:defRPr>
            </a:lvl1pPr>
            <a:lvl2pPr>
              <a:buClr>
                <a:schemeClr val="accent3"/>
              </a:buClr>
              <a:defRPr sz="2000"/>
            </a:lvl2pPr>
            <a:lvl3pPr>
              <a:defRPr sz="1800"/>
            </a:lvl3pPr>
            <a:lvl4pPr>
              <a:defRPr sz="1600" b="1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5835132" y="1642966"/>
            <a:ext cx="521738" cy="524068"/>
          </a:xfrm>
          <a:prstGeom prst="rect">
            <a:avLst/>
          </a:prstGeom>
          <a:solidFill>
            <a:schemeClr val="accent2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26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5835132" y="4561426"/>
            <a:ext cx="521738" cy="524068"/>
          </a:xfrm>
          <a:prstGeom prst="rect">
            <a:avLst/>
          </a:prstGeom>
          <a:solidFill>
            <a:schemeClr val="accent3"/>
          </a:solidFill>
        </p:spPr>
        <p:txBody>
          <a:bodyPr anchor="t"/>
          <a:lstStyle>
            <a:lvl1pPr algn="ct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E35E4-FAA8-4344-BF95-1AE0AEE3E163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2697B34-9C2B-4B1D-8BEF-8FEC4F1F8B21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47883052-3317-4CDC-9E05-B3B8BEDB6C0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AFBF4BC3-BF9B-4475-82C0-C39E3478C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4917442" cy="1200329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C54560E-2FB6-436E-804E-3D6E6F7E3029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457200" y="1828800"/>
            <a:ext cx="4917442" cy="4449763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0E55BE-75C4-4911-84BF-3D0F9972783B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(Title / Content) | 1x2 (block &gt; Icon | Text)</a:t>
            </a:r>
          </a:p>
        </p:txBody>
      </p:sp>
    </p:spTree>
    <p:extLst>
      <p:ext uri="{BB962C8B-B14F-4D97-AF65-F5344CB8AC3E}">
        <p14:creationId xmlns:p14="http://schemas.microsoft.com/office/powerpoint/2010/main" val="257121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Clip Placeholder 6">
            <a:extLst>
              <a:ext uri="{FF2B5EF4-FFF2-40B4-BE49-F238E27FC236}">
                <a16:creationId xmlns:a16="http://schemas.microsoft.com/office/drawing/2014/main" id="{25CE1AD3-1DC7-400D-9B5B-D3B96F500920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F57FCDA-28C3-4ABC-861F-EA21DB80500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9">
            <a:extLst>
              <a:ext uri="{FF2B5EF4-FFF2-40B4-BE49-F238E27FC236}">
                <a16:creationId xmlns:a16="http://schemas.microsoft.com/office/drawing/2014/main" id="{B4167AE2-EECE-437E-AAC6-2178A1F6373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381590C-353E-48C8-AC36-EA46F4A902C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9865BD-C788-4B59-A7B3-450AC18F2C2D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Media only</a:t>
            </a:r>
          </a:p>
        </p:txBody>
      </p:sp>
    </p:spTree>
    <p:extLst>
      <p:ext uri="{BB962C8B-B14F-4D97-AF65-F5344CB8AC3E}">
        <p14:creationId xmlns:p14="http://schemas.microsoft.com/office/powerpoint/2010/main" val="1618640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se Study - GS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2 Same Rectangle 4">
            <a:extLst>
              <a:ext uri="{FF2B5EF4-FFF2-40B4-BE49-F238E27FC236}">
                <a16:creationId xmlns:a16="http://schemas.microsoft.com/office/drawing/2014/main" id="{B0A931EA-A48A-41F3-AE13-0BF1CBC3EBBC}"/>
              </a:ext>
            </a:extLst>
          </p:cNvPr>
          <p:cNvSpPr/>
          <p:nvPr userDrawn="1"/>
        </p:nvSpPr>
        <p:spPr>
          <a:xfrm rot="5400000">
            <a:off x="487969" y="5875532"/>
            <a:ext cx="377374" cy="1353312"/>
          </a:xfrm>
          <a:prstGeom prst="round2SameRect">
            <a:avLst/>
          </a:prstGeom>
          <a:solidFill>
            <a:srgbClr val="8C151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F4A3201D-348C-4D1E-8BD4-5C6C1167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2FE6ABD-A656-462C-BA13-1BB69C41C80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200" y="1828800"/>
            <a:ext cx="11277600" cy="4381500"/>
          </a:xfrm>
        </p:spPr>
        <p:txBody>
          <a:bodyPr/>
          <a:lstStyle>
            <a:lvl2pPr>
              <a:buClr>
                <a:schemeClr val="accent6"/>
              </a:buClr>
              <a:defRPr/>
            </a:lvl2pPr>
            <a:lvl3pPr>
              <a:buClr>
                <a:schemeClr val="accent5"/>
              </a:buClr>
              <a:defRPr/>
            </a:lvl3pPr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ubtitle Placeholder 2">
            <a:extLst>
              <a:ext uri="{FF2B5EF4-FFF2-40B4-BE49-F238E27FC236}">
                <a16:creationId xmlns:a16="http://schemas.microsoft.com/office/drawing/2014/main" id="{0B3FA676-57A9-4744-B7F5-0FC6F7F62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400110"/>
          </a:xfrm>
          <a:noFill/>
        </p:spPr>
        <p:txBody>
          <a:bodyPr wrap="square" lIns="91440" tIns="45720" rIns="91440" bIns="45720">
            <a:no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ED5295-45D1-41B4-A167-DC546342D973}"/>
              </a:ext>
            </a:extLst>
          </p:cNvPr>
          <p:cNvSpPr txBox="1"/>
          <p:nvPr userDrawn="1"/>
        </p:nvSpPr>
        <p:spPr>
          <a:xfrm>
            <a:off x="139148" y="6363501"/>
            <a:ext cx="1073426" cy="3773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en-US" sz="800">
                <a:solidFill>
                  <a:schemeClr val="bg1"/>
                </a:solidFill>
                <a:latin typeface="+mj-lt"/>
              </a:rPr>
              <a:t>Stanford Graduate School of Business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66EE3CF-E9AA-4E29-8561-F8BC8D2BEF2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463040" y="6426200"/>
            <a:ext cx="977646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38DF452-0207-45DB-B1DD-9B0A26B4B62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301ED95E-E3EC-4707-A912-5C894D916FB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5120D8-8757-4E84-8B90-2E75A38C0129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Case Study - GSB</a:t>
            </a:r>
          </a:p>
        </p:txBody>
      </p:sp>
    </p:spTree>
    <p:extLst>
      <p:ext uri="{BB962C8B-B14F-4D97-AF65-F5344CB8AC3E}">
        <p14:creationId xmlns:p14="http://schemas.microsoft.com/office/powerpoint/2010/main" val="491754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se Study - HB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2 Same Rectangle 4">
            <a:extLst>
              <a:ext uri="{FF2B5EF4-FFF2-40B4-BE49-F238E27FC236}">
                <a16:creationId xmlns:a16="http://schemas.microsoft.com/office/drawing/2014/main" id="{B0A931EA-A48A-41F3-AE13-0BF1CBC3EBBC}"/>
              </a:ext>
            </a:extLst>
          </p:cNvPr>
          <p:cNvSpPr/>
          <p:nvPr userDrawn="1"/>
        </p:nvSpPr>
        <p:spPr>
          <a:xfrm rot="5400000">
            <a:off x="487969" y="5875532"/>
            <a:ext cx="377374" cy="1353312"/>
          </a:xfrm>
          <a:prstGeom prst="round2SameRect">
            <a:avLst/>
          </a:prstGeom>
          <a:solidFill>
            <a:srgbClr val="A51C3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F4A3201D-348C-4D1E-8BD4-5C6C1167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E27810-4786-42A4-AF1E-D0F44B05FD92}"/>
              </a:ext>
            </a:extLst>
          </p:cNvPr>
          <p:cNvSpPr txBox="1"/>
          <p:nvPr userDrawn="1"/>
        </p:nvSpPr>
        <p:spPr>
          <a:xfrm>
            <a:off x="0" y="6858000"/>
            <a:ext cx="24352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Harvard Red: 165 / 28 / 49  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CBF110EF-63F4-476E-91E3-644F761091A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200" y="1828800"/>
            <a:ext cx="11277600" cy="4381500"/>
          </a:xfrm>
        </p:spPr>
        <p:txBody>
          <a:bodyPr/>
          <a:lstStyle>
            <a:lvl2pPr>
              <a:buClr>
                <a:schemeClr val="accent6"/>
              </a:buClr>
              <a:defRPr/>
            </a:lvl2pPr>
            <a:lvl3pPr>
              <a:buClr>
                <a:schemeClr val="accent5"/>
              </a:buClr>
              <a:defRPr/>
            </a:lvl3pPr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ubtitle Placeholder 2">
            <a:extLst>
              <a:ext uri="{FF2B5EF4-FFF2-40B4-BE49-F238E27FC236}">
                <a16:creationId xmlns:a16="http://schemas.microsoft.com/office/drawing/2014/main" id="{C9A3132F-D5D8-41D8-B70A-0C66AF3B38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400110"/>
          </a:xfrm>
          <a:noFill/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>
              <a:spcBef>
                <a:spcPts val="600"/>
              </a:spcBef>
            </a:pPr>
            <a:r>
              <a:rPr lang="en-US"/>
              <a:t>Click to edit Master subtitle style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DF3D6E-4B2F-4CCC-9FB5-EBB938AC7BA4}"/>
              </a:ext>
            </a:extLst>
          </p:cNvPr>
          <p:cNvSpPr txBox="1"/>
          <p:nvPr userDrawn="1"/>
        </p:nvSpPr>
        <p:spPr>
          <a:xfrm>
            <a:off x="139148" y="6363501"/>
            <a:ext cx="1073426" cy="3773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en-US" sz="800">
                <a:solidFill>
                  <a:schemeClr val="bg1"/>
                </a:solidFill>
                <a:latin typeface="+mj-lt"/>
              </a:rPr>
              <a:t>Harvard </a:t>
            </a:r>
            <a:br>
              <a:rPr lang="en-US" sz="800">
                <a:solidFill>
                  <a:schemeClr val="bg1"/>
                </a:solidFill>
                <a:latin typeface="+mj-lt"/>
              </a:rPr>
            </a:br>
            <a:r>
              <a:rPr lang="en-US" sz="800">
                <a:solidFill>
                  <a:schemeClr val="bg1"/>
                </a:solidFill>
                <a:latin typeface="+mj-lt"/>
              </a:rPr>
              <a:t>Business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8E9749F-C44A-45B2-A334-5C9CFAAB62A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69B79508-2F7D-40AA-87C1-11B0380EE906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ooter Placeholder 8">
            <a:extLst>
              <a:ext uri="{FF2B5EF4-FFF2-40B4-BE49-F238E27FC236}">
                <a16:creationId xmlns:a16="http://schemas.microsoft.com/office/drawing/2014/main" id="{A62DB3E4-6001-4A16-BF87-1F7B78266F8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463040" y="6426200"/>
            <a:ext cx="977646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C7C0E9-1C1D-4B0C-A279-5ED6C4E5625D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Case Study - HBR</a:t>
            </a:r>
          </a:p>
        </p:txBody>
      </p:sp>
    </p:spTree>
    <p:extLst>
      <p:ext uri="{BB962C8B-B14F-4D97-AF65-F5344CB8AC3E}">
        <p14:creationId xmlns:p14="http://schemas.microsoft.com/office/powerpoint/2010/main" val="3135176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se Study - Whart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2 Same Rectangle 4">
            <a:extLst>
              <a:ext uri="{FF2B5EF4-FFF2-40B4-BE49-F238E27FC236}">
                <a16:creationId xmlns:a16="http://schemas.microsoft.com/office/drawing/2014/main" id="{B0A931EA-A48A-41F3-AE13-0BF1CBC3EBBC}"/>
              </a:ext>
            </a:extLst>
          </p:cNvPr>
          <p:cNvSpPr/>
          <p:nvPr userDrawn="1"/>
        </p:nvSpPr>
        <p:spPr>
          <a:xfrm rot="5400000">
            <a:off x="487969" y="5875532"/>
            <a:ext cx="377374" cy="1353312"/>
          </a:xfrm>
          <a:prstGeom prst="round2SameRect">
            <a:avLst/>
          </a:prstGeom>
          <a:solidFill>
            <a:srgbClr val="00478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F4A3201D-348C-4D1E-8BD4-5C6C1167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27B461-DCAB-4AC4-B307-09AFF5F6366A}"/>
              </a:ext>
            </a:extLst>
          </p:cNvPr>
          <p:cNvSpPr txBox="1"/>
          <p:nvPr userDrawn="1"/>
        </p:nvSpPr>
        <p:spPr>
          <a:xfrm>
            <a:off x="0" y="6858000"/>
            <a:ext cx="57673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Wharton Blue: 0 / 71 / 133         Wharton Red: 169 / 5 / 51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43EC6678-CF4C-4DEB-84B2-A888870830B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200" y="1828800"/>
            <a:ext cx="11277600" cy="4381500"/>
          </a:xfrm>
        </p:spPr>
        <p:txBody>
          <a:bodyPr/>
          <a:lstStyle>
            <a:lvl2pPr>
              <a:buClr>
                <a:srgbClr val="002060"/>
              </a:buClr>
              <a:defRPr/>
            </a:lvl2pPr>
            <a:lvl3pPr>
              <a:buClr>
                <a:srgbClr val="20529C"/>
              </a:buClr>
              <a:defRPr/>
            </a:lvl3pPr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ubtitle Placeholder 2">
            <a:extLst>
              <a:ext uri="{FF2B5EF4-FFF2-40B4-BE49-F238E27FC236}">
                <a16:creationId xmlns:a16="http://schemas.microsoft.com/office/drawing/2014/main" id="{22EE5BBF-D9DA-466E-9A81-D37AAC5A7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400110"/>
          </a:xfrm>
          <a:noFill/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>
              <a:spcBef>
                <a:spcPts val="600"/>
              </a:spcBef>
            </a:pPr>
            <a:r>
              <a:rPr lang="en-US"/>
              <a:t>Click to edit Master subtitle style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3C6FFC-754D-4833-BCB1-DE2678BD5A9A}"/>
              </a:ext>
            </a:extLst>
          </p:cNvPr>
          <p:cNvSpPr txBox="1"/>
          <p:nvPr userDrawn="1"/>
        </p:nvSpPr>
        <p:spPr>
          <a:xfrm>
            <a:off x="139148" y="6363501"/>
            <a:ext cx="1073426" cy="3773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en-US" sz="800">
                <a:solidFill>
                  <a:schemeClr val="bg1"/>
                </a:solidFill>
                <a:latin typeface="+mj-lt"/>
              </a:rPr>
              <a:t>Wharton </a:t>
            </a:r>
            <a:br>
              <a:rPr lang="en-US" sz="800">
                <a:solidFill>
                  <a:schemeClr val="bg1"/>
                </a:solidFill>
                <a:latin typeface="+mj-lt"/>
              </a:rPr>
            </a:br>
            <a:r>
              <a:rPr lang="en-US" sz="800">
                <a:solidFill>
                  <a:schemeClr val="bg1"/>
                </a:solidFill>
                <a:latin typeface="+mj-lt"/>
              </a:rPr>
              <a:t>Business School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63614F-49DA-48F6-83E9-AACD671A5B43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5F5EF5A1-3AA9-4B95-89CA-6EF22851495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ooter Placeholder 8">
            <a:extLst>
              <a:ext uri="{FF2B5EF4-FFF2-40B4-BE49-F238E27FC236}">
                <a16:creationId xmlns:a16="http://schemas.microsoft.com/office/drawing/2014/main" id="{6DB391C9-3216-49EE-B02E-7B1691877B5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463040" y="6426200"/>
            <a:ext cx="977646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51E02E-BE32-42EC-A9B7-73A60211F044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Case Study - Wharton</a:t>
            </a:r>
          </a:p>
        </p:txBody>
      </p:sp>
    </p:spTree>
    <p:extLst>
      <p:ext uri="{BB962C8B-B14F-4D97-AF65-F5344CB8AC3E}">
        <p14:creationId xmlns:p14="http://schemas.microsoft.com/office/powerpoint/2010/main" val="3412742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se Study - Kellog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2 Same Rectangle 4">
            <a:extLst>
              <a:ext uri="{FF2B5EF4-FFF2-40B4-BE49-F238E27FC236}">
                <a16:creationId xmlns:a16="http://schemas.microsoft.com/office/drawing/2014/main" id="{B0A931EA-A48A-41F3-AE13-0BF1CBC3EBBC}"/>
              </a:ext>
            </a:extLst>
          </p:cNvPr>
          <p:cNvSpPr/>
          <p:nvPr userDrawn="1"/>
        </p:nvSpPr>
        <p:spPr>
          <a:xfrm rot="5400000">
            <a:off x="487969" y="5875532"/>
            <a:ext cx="377374" cy="1353312"/>
          </a:xfrm>
          <a:prstGeom prst="round2SameRect">
            <a:avLst/>
          </a:prstGeom>
          <a:solidFill>
            <a:srgbClr val="4E2A8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F4A3201D-348C-4D1E-8BD4-5C6C1167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27B461-DCAB-4AC4-B307-09AFF5F6366A}"/>
              </a:ext>
            </a:extLst>
          </p:cNvPr>
          <p:cNvSpPr txBox="1"/>
          <p:nvPr userDrawn="1"/>
        </p:nvSpPr>
        <p:spPr>
          <a:xfrm>
            <a:off x="0" y="6858000"/>
            <a:ext cx="24352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Kellogg Purple: 78 / 42 / 132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DCD422F-2C84-46F8-B756-C0CF704BC11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200" y="1828800"/>
            <a:ext cx="11277600" cy="4381500"/>
          </a:xfrm>
        </p:spPr>
        <p:txBody>
          <a:bodyPr/>
          <a:lstStyle>
            <a:lvl2pPr>
              <a:buClr>
                <a:srgbClr val="7030A0"/>
              </a:buClr>
              <a:defRPr/>
            </a:lvl2pPr>
            <a:lvl3pPr>
              <a:buClr>
                <a:srgbClr val="7030A0"/>
              </a:buClr>
              <a:defRPr/>
            </a:lvl3pPr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ubtitle Placeholder 2">
            <a:extLst>
              <a:ext uri="{FF2B5EF4-FFF2-40B4-BE49-F238E27FC236}">
                <a16:creationId xmlns:a16="http://schemas.microsoft.com/office/drawing/2014/main" id="{31A7ECEE-B6F8-468B-B0B3-614DA2CCD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400110"/>
          </a:xfrm>
          <a:noFill/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>
              <a:spcBef>
                <a:spcPts val="600"/>
              </a:spcBef>
            </a:pPr>
            <a:r>
              <a:rPr lang="en-US"/>
              <a:t>Click to edit Master subtitle style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894F7C-EA97-440B-87A7-ABE138E1BBF6}"/>
              </a:ext>
            </a:extLst>
          </p:cNvPr>
          <p:cNvSpPr txBox="1"/>
          <p:nvPr userDrawn="1"/>
        </p:nvSpPr>
        <p:spPr>
          <a:xfrm>
            <a:off x="139148" y="6363501"/>
            <a:ext cx="1073426" cy="3773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en-US" sz="800">
                <a:solidFill>
                  <a:schemeClr val="bg1"/>
                </a:solidFill>
                <a:latin typeface="+mj-lt"/>
              </a:rPr>
              <a:t>Kellogg School of</a:t>
            </a:r>
            <a:br>
              <a:rPr lang="en-US" sz="800">
                <a:solidFill>
                  <a:schemeClr val="bg1"/>
                </a:solidFill>
                <a:latin typeface="+mj-lt"/>
              </a:rPr>
            </a:br>
            <a:r>
              <a:rPr lang="en-US" sz="800">
                <a:solidFill>
                  <a:schemeClr val="bg1"/>
                </a:solidFill>
                <a:latin typeface="+mj-lt"/>
              </a:rPr>
              <a:t>Management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8BE7820-A28F-49F7-95F4-0B6D1FF8AE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0C46594B-40A5-487F-8609-81FF323C83B2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ooter Placeholder 8">
            <a:extLst>
              <a:ext uri="{FF2B5EF4-FFF2-40B4-BE49-F238E27FC236}">
                <a16:creationId xmlns:a16="http://schemas.microsoft.com/office/drawing/2014/main" id="{6C28DC77-DC4E-4EDA-8A2C-83CB80468DE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463040" y="6426200"/>
            <a:ext cx="977646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7A8BB1-B6B0-4934-ADC1-5070D93AD22C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Case Study - Kellogg</a:t>
            </a:r>
          </a:p>
        </p:txBody>
      </p:sp>
    </p:spTree>
    <p:extLst>
      <p:ext uri="{BB962C8B-B14F-4D97-AF65-F5344CB8AC3E}">
        <p14:creationId xmlns:p14="http://schemas.microsoft.com/office/powerpoint/2010/main" val="376434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se Study - INS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2 Same Rectangle 4">
            <a:extLst>
              <a:ext uri="{FF2B5EF4-FFF2-40B4-BE49-F238E27FC236}">
                <a16:creationId xmlns:a16="http://schemas.microsoft.com/office/drawing/2014/main" id="{B0A931EA-A48A-41F3-AE13-0BF1CBC3EBBC}"/>
              </a:ext>
            </a:extLst>
          </p:cNvPr>
          <p:cNvSpPr/>
          <p:nvPr userDrawn="1"/>
        </p:nvSpPr>
        <p:spPr>
          <a:xfrm rot="5400000">
            <a:off x="487587" y="5875913"/>
            <a:ext cx="377374" cy="1352552"/>
          </a:xfrm>
          <a:prstGeom prst="round2SameRect">
            <a:avLst/>
          </a:prstGeom>
          <a:solidFill>
            <a:srgbClr val="00684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F4A3201D-348C-4D1E-8BD4-5C6C1167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27B461-DCAB-4AC4-B307-09AFF5F6366A}"/>
              </a:ext>
            </a:extLst>
          </p:cNvPr>
          <p:cNvSpPr txBox="1"/>
          <p:nvPr userDrawn="1"/>
        </p:nvSpPr>
        <p:spPr>
          <a:xfrm>
            <a:off x="0" y="6858000"/>
            <a:ext cx="24352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INSEAD Green: 0 / 104 / 75 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C0053DDB-E731-4041-9ED0-9E3843BA71A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7200" y="1828800"/>
            <a:ext cx="11277600" cy="4381500"/>
          </a:xfrm>
        </p:spPr>
        <p:txBody>
          <a:bodyPr/>
          <a:lstStyle>
            <a:lvl2pPr>
              <a:buClr>
                <a:srgbClr val="006600"/>
              </a:buClr>
              <a:defRPr/>
            </a:lvl2pPr>
            <a:lvl3pPr>
              <a:buClr>
                <a:srgbClr val="00684B"/>
              </a:buClr>
              <a:defRPr/>
            </a:lvl3pPr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ubtitle Placeholder 2">
            <a:extLst>
              <a:ext uri="{FF2B5EF4-FFF2-40B4-BE49-F238E27FC236}">
                <a16:creationId xmlns:a16="http://schemas.microsoft.com/office/drawing/2014/main" id="{577DB9D6-6A62-4B82-9F26-46E4F1ED6F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1111419"/>
            <a:ext cx="11277599" cy="400110"/>
          </a:xfrm>
          <a:noFill/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>
              <a:spcBef>
                <a:spcPts val="600"/>
              </a:spcBef>
            </a:pPr>
            <a:r>
              <a:rPr lang="en-US"/>
              <a:t>Click to edit Master subtitle style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9F51A4-29D5-4E11-982B-A56DFA2C91A0}"/>
              </a:ext>
            </a:extLst>
          </p:cNvPr>
          <p:cNvSpPr txBox="1"/>
          <p:nvPr userDrawn="1"/>
        </p:nvSpPr>
        <p:spPr>
          <a:xfrm>
            <a:off x="139148" y="6363501"/>
            <a:ext cx="1073426" cy="3773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en-US" sz="800" err="1">
                <a:solidFill>
                  <a:schemeClr val="bg1"/>
                </a:solidFill>
                <a:latin typeface="+mj-lt"/>
              </a:rPr>
              <a:t>INSEAD</a:t>
            </a: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512820-78E1-4657-BC5A-3D43CFE4F3E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FE3E7A24-C54E-4C39-9341-BACA1D11B6C4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ooter Placeholder 8">
            <a:extLst>
              <a:ext uri="{FF2B5EF4-FFF2-40B4-BE49-F238E27FC236}">
                <a16:creationId xmlns:a16="http://schemas.microsoft.com/office/drawing/2014/main" id="{180BD1E0-3A04-4259-B11C-525A04D619F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463040" y="6426200"/>
            <a:ext cx="977646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46FA02-2D12-472E-86EF-CDAA810AE793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Case Study - INSEAD</a:t>
            </a:r>
          </a:p>
        </p:txBody>
      </p:sp>
    </p:spTree>
    <p:extLst>
      <p:ext uri="{BB962C8B-B14F-4D97-AF65-F5344CB8AC3E}">
        <p14:creationId xmlns:p14="http://schemas.microsoft.com/office/powerpoint/2010/main" val="397410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8">
            <a:extLst>
              <a:ext uri="{FF2B5EF4-FFF2-40B4-BE49-F238E27FC236}">
                <a16:creationId xmlns:a16="http://schemas.microsoft.com/office/drawing/2014/main" id="{5CE46961-A461-43A4-AD64-B7D513D65A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4096" y="457200"/>
            <a:ext cx="5383304" cy="5776546"/>
          </a:xfrm>
        </p:spPr>
        <p:txBody>
          <a:bodyPr anchor="ctr" anchorCtr="0"/>
          <a:lstStyle>
            <a:lvl1pPr>
              <a:spcAft>
                <a:spcPts val="1200"/>
              </a:spcAft>
              <a:defRPr sz="3600" b="1" cap="none" baseline="0">
                <a:solidFill>
                  <a:schemeClr val="accent2"/>
                </a:solidFill>
                <a:latin typeface="+mj-lt"/>
              </a:defRPr>
            </a:lvl1pPr>
            <a:lvl2pPr marL="0" indent="0">
              <a:spcBef>
                <a:spcPts val="1800"/>
              </a:spcBef>
              <a:buNone/>
              <a:defRPr sz="2400"/>
            </a:lvl2pPr>
            <a:lvl3pPr marL="346075" indent="-346075">
              <a:spcBef>
                <a:spcPts val="1200"/>
              </a:spcBef>
              <a:buFont typeface="Arial" panose="020B0604020202020204" pitchFamily="34" charset="0"/>
              <a:buChar char="•"/>
              <a:defRPr sz="2000"/>
            </a:lvl3pPr>
            <a:lvl4pPr marL="344488" indent="0">
              <a:buNone/>
              <a:defRPr sz="1800" b="1"/>
            </a:lvl4pPr>
            <a:lvl5pPr>
              <a:defRPr sz="1800"/>
            </a:lvl5pPr>
          </a:lstStyle>
          <a:p>
            <a:pPr lvl="0"/>
            <a:r>
              <a:rPr lang="en-US"/>
              <a:t>Name of country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F5E3A78-DED3-4836-B887-5A4F3A2604C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FF1053-0239-4B5F-A0B5-7F167AC84022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7014388A-7A59-47B5-BD62-CCA02034D2E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146802-5936-46BA-9474-6F35656AF264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Maps</a:t>
            </a:r>
          </a:p>
        </p:txBody>
      </p:sp>
    </p:spTree>
    <p:extLst>
      <p:ext uri="{BB962C8B-B14F-4D97-AF65-F5344CB8AC3E}">
        <p14:creationId xmlns:p14="http://schemas.microsoft.com/office/powerpoint/2010/main" val="240253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DG Templa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0B41BF3-DD37-4C62-BD8A-10CF697A7BDA}"/>
              </a:ext>
            </a:extLst>
          </p:cNvPr>
          <p:cNvSpPr/>
          <p:nvPr userDrawn="1"/>
        </p:nvSpPr>
        <p:spPr>
          <a:xfrm>
            <a:off x="758390" y="4310599"/>
            <a:ext cx="6623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/>
              <a:t>{Arial}</a:t>
            </a:r>
          </a:p>
        </p:txBody>
      </p:sp>
      <p:sp>
        <p:nvSpPr>
          <p:cNvPr id="23" name="Rectangle 14">
            <a:extLst>
              <a:ext uri="{FF2B5EF4-FFF2-40B4-BE49-F238E27FC236}">
                <a16:creationId xmlns:a16="http://schemas.microsoft.com/office/drawing/2014/main" id="{79566BBD-2A69-4046-A18B-2AA77B595338}"/>
              </a:ext>
            </a:extLst>
          </p:cNvPr>
          <p:cNvSpPr/>
          <p:nvPr userDrawn="1"/>
        </p:nvSpPr>
        <p:spPr>
          <a:xfrm>
            <a:off x="758390" y="2837374"/>
            <a:ext cx="1071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/>
              <a:t>{Arial Bold}</a:t>
            </a:r>
          </a:p>
        </p:txBody>
      </p:sp>
      <p:sp>
        <p:nvSpPr>
          <p:cNvPr id="24" name="TextBox 14">
            <a:extLst>
              <a:ext uri="{FF2B5EF4-FFF2-40B4-BE49-F238E27FC236}">
                <a16:creationId xmlns:a16="http://schemas.microsoft.com/office/drawing/2014/main" id="{1E42140B-BF6E-4A7F-8686-E6C7B64BD00F}"/>
              </a:ext>
            </a:extLst>
          </p:cNvPr>
          <p:cNvSpPr txBox="1"/>
          <p:nvPr userDrawn="1"/>
        </p:nvSpPr>
        <p:spPr>
          <a:xfrm>
            <a:off x="474216" y="1385673"/>
            <a:ext cx="4953454" cy="369332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Autofit/>
          </a:bodyPr>
          <a:lstStyle/>
          <a:p>
            <a:pPr lvl="0"/>
            <a:r>
              <a:rPr lang="en-US"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rPr>
              <a:t>Theme Fonts</a:t>
            </a:r>
          </a:p>
        </p:txBody>
      </p:sp>
      <p:sp>
        <p:nvSpPr>
          <p:cNvPr id="25" name="TextBox 14">
            <a:extLst>
              <a:ext uri="{FF2B5EF4-FFF2-40B4-BE49-F238E27FC236}">
                <a16:creationId xmlns:a16="http://schemas.microsoft.com/office/drawing/2014/main" id="{27095847-E330-4F3F-9EDC-7B871B2269A0}"/>
              </a:ext>
            </a:extLst>
          </p:cNvPr>
          <p:cNvSpPr txBox="1"/>
          <p:nvPr userDrawn="1"/>
        </p:nvSpPr>
        <p:spPr>
          <a:xfrm>
            <a:off x="6324600" y="1384121"/>
            <a:ext cx="5394960" cy="215436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/>
            <a:r>
              <a:rPr lang="en-US"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rPr>
              <a:t>Template Font Style Tips</a:t>
            </a:r>
          </a:p>
          <a:p>
            <a:pPr lvl="0"/>
            <a:endParaRPr lang="en-US" sz="1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82880" lvl="0" indent="-182880">
              <a:spcAft>
                <a:spcPts val="800"/>
              </a:spcAft>
              <a:buFont typeface="+mj-lt"/>
              <a:buAutoNum type="arabicPeriod"/>
            </a:pPr>
            <a:r>
              <a:rPr lang="en-US" sz="1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Quickly switch between built-in template font styles within content placeholders by clicking the “Increase” and “Decrease List Level” buttons.	            </a:t>
            </a:r>
            <a:r>
              <a:rPr lang="en-US"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(Figure A)</a:t>
            </a:r>
          </a:p>
          <a:p>
            <a:pPr marL="182880" lvl="0" indent="-182880">
              <a:spcAft>
                <a:spcPts val="800"/>
              </a:spcAft>
              <a:buFont typeface="+mj-lt"/>
              <a:buAutoNum type="arabicPeriod"/>
            </a:pPr>
            <a:r>
              <a:rPr lang="en-US" sz="1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the “Clear All Formatting” button         to reset a selection of text to the template text styles. </a:t>
            </a:r>
            <a:r>
              <a:rPr lang="en-US"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(Figure B)</a:t>
            </a:r>
          </a:p>
          <a:p>
            <a:pPr marL="182880" lvl="0" indent="-182880">
              <a:spcAft>
                <a:spcPts val="800"/>
              </a:spcAft>
              <a:buFont typeface="+mj-lt"/>
              <a:buAutoNum type="arabicPeriod"/>
            </a:pPr>
            <a:r>
              <a:rPr lang="en-US" sz="1400"/>
              <a:t>To ensure readability of text in the classroom, avoid using font sizes below 20pt.</a:t>
            </a:r>
            <a:endParaRPr lang="en-US" sz="1400">
              <a:latin typeface="+mn-lt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8A5352D-7B66-4CF4-9368-C67F7CD113E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69716" y="2685797"/>
            <a:ext cx="351130" cy="18288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61312FF-F721-4130-82ED-DB3E2F2A9A3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71883" y="2992163"/>
            <a:ext cx="182880" cy="18288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3" name="TextBox 1">
            <a:extLst>
              <a:ext uri="{FF2B5EF4-FFF2-40B4-BE49-F238E27FC236}">
                <a16:creationId xmlns:a16="http://schemas.microsoft.com/office/drawing/2014/main" id="{78813898-C5A3-4B70-A8A6-9E75818671E4}"/>
              </a:ext>
            </a:extLst>
          </p:cNvPr>
          <p:cNvSpPr txBox="1"/>
          <p:nvPr userDrawn="1"/>
        </p:nvSpPr>
        <p:spPr>
          <a:xfrm>
            <a:off x="9021891" y="4034096"/>
            <a:ext cx="2697669" cy="64633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>
                <a:solidFill>
                  <a:schemeClr val="accent1"/>
                </a:solidFill>
                <a:highlight>
                  <a:srgbClr val="C0C0C0"/>
                </a:highlight>
                <a:latin typeface="+mn-lt"/>
                <a:ea typeface="Cambria Math" panose="02040503050406030204" pitchFamily="18" charset="0"/>
              </a:rPr>
              <a:t>The Quick Brown Fox</a:t>
            </a:r>
            <a:r>
              <a:rPr lang="en-US">
                <a:solidFill>
                  <a:schemeClr val="accent1"/>
                </a:solidFill>
                <a:latin typeface="+mn-lt"/>
                <a:ea typeface="Cambria Math" panose="02040503050406030204" pitchFamily="18" charset="0"/>
              </a:rPr>
              <a:t> </a:t>
            </a:r>
            <a:r>
              <a:rPr lang="en-US">
                <a:solidFill>
                  <a:schemeClr val="tx1"/>
                </a:solidFill>
                <a:latin typeface="+mn-lt"/>
                <a:ea typeface="Cambria Math" panose="02040503050406030204" pitchFamily="18" charset="0"/>
              </a:rPr>
              <a:t>Jumps Over the Lazy Dog</a:t>
            </a:r>
          </a:p>
        </p:txBody>
      </p:sp>
      <p:sp>
        <p:nvSpPr>
          <p:cNvPr id="34" name="TextBox 2">
            <a:extLst>
              <a:ext uri="{FF2B5EF4-FFF2-40B4-BE49-F238E27FC236}">
                <a16:creationId xmlns:a16="http://schemas.microsoft.com/office/drawing/2014/main" id="{4059AA62-E215-41BB-A8BB-DFB1ED0C38D0}"/>
              </a:ext>
            </a:extLst>
          </p:cNvPr>
          <p:cNvSpPr txBox="1"/>
          <p:nvPr userDrawn="1"/>
        </p:nvSpPr>
        <p:spPr>
          <a:xfrm>
            <a:off x="9021891" y="4891036"/>
            <a:ext cx="2697669" cy="64633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>
                <a:latin typeface="+mn-lt"/>
              </a:rPr>
              <a:t>The Quick Brown Fox </a:t>
            </a:r>
            <a:r>
              <a:rPr lang="en-US">
                <a:solidFill>
                  <a:schemeClr val="tx1"/>
                </a:solidFill>
                <a:latin typeface="+mn-lt"/>
                <a:ea typeface="Cambria Math" panose="02040503050406030204" pitchFamily="18" charset="0"/>
              </a:rPr>
              <a:t>Jumps Over the Lazy Dog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D73C9B3-0789-4B7C-94DB-54CB95917DC1}"/>
              </a:ext>
            </a:extLst>
          </p:cNvPr>
          <p:cNvSpPr txBox="1"/>
          <p:nvPr userDrawn="1"/>
        </p:nvSpPr>
        <p:spPr>
          <a:xfrm>
            <a:off x="6324600" y="6255446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/>
              <a:t>Figure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91C283F-AE21-4B1D-A189-42BB617D81FE}"/>
              </a:ext>
            </a:extLst>
          </p:cNvPr>
          <p:cNvSpPr txBox="1"/>
          <p:nvPr userDrawn="1"/>
        </p:nvSpPr>
        <p:spPr>
          <a:xfrm>
            <a:off x="9021891" y="6255446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/>
              <a:t>Figure B</a:t>
            </a:r>
          </a:p>
        </p:txBody>
      </p:sp>
      <p:sp>
        <p:nvSpPr>
          <p:cNvPr id="41" name="TextBox 22">
            <a:extLst>
              <a:ext uri="{FF2B5EF4-FFF2-40B4-BE49-F238E27FC236}">
                <a16:creationId xmlns:a16="http://schemas.microsoft.com/office/drawing/2014/main" id="{537164F6-AE0A-43ED-A16E-C5B882DFF5C2}"/>
              </a:ext>
            </a:extLst>
          </p:cNvPr>
          <p:cNvSpPr txBox="1"/>
          <p:nvPr userDrawn="1"/>
        </p:nvSpPr>
        <p:spPr>
          <a:xfrm>
            <a:off x="492371" y="1743136"/>
            <a:ext cx="4154984" cy="1107996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en-US" sz="7200" b="1">
                <a:latin typeface="+mj-lt"/>
              </a:rPr>
              <a:t>Headings</a:t>
            </a:r>
          </a:p>
        </p:txBody>
      </p:sp>
      <p:sp>
        <p:nvSpPr>
          <p:cNvPr id="43" name="TextBox 24">
            <a:extLst>
              <a:ext uri="{FF2B5EF4-FFF2-40B4-BE49-F238E27FC236}">
                <a16:creationId xmlns:a16="http://schemas.microsoft.com/office/drawing/2014/main" id="{A05584E2-092F-4186-9277-388891335B10}"/>
              </a:ext>
            </a:extLst>
          </p:cNvPr>
          <p:cNvSpPr txBox="1"/>
          <p:nvPr userDrawn="1"/>
        </p:nvSpPr>
        <p:spPr>
          <a:xfrm>
            <a:off x="398471" y="3235148"/>
            <a:ext cx="2876550" cy="120032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7200"/>
              <a:t>Body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6E14A-5726-48B2-90EF-57746C55158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24600" y="4034096"/>
            <a:ext cx="2377440" cy="2194560"/>
          </a:xfrm>
          <a:prstGeom prst="rect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5" name="Footer Placeholder 6">
            <a:extLst>
              <a:ext uri="{FF2B5EF4-FFF2-40B4-BE49-F238E27FC236}">
                <a16:creationId xmlns:a16="http://schemas.microsoft.com/office/drawing/2014/main" id="{51AE3795-1F34-4ACB-B45E-EEC7BA7A451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46" name="Slide Number Placeholder 8">
            <a:extLst>
              <a:ext uri="{FF2B5EF4-FFF2-40B4-BE49-F238E27FC236}">
                <a16:creationId xmlns:a16="http://schemas.microsoft.com/office/drawing/2014/main" id="{F185337C-091C-4496-9E68-940363242F6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7014388A-7A59-47B5-BD62-CCA02034D2E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411C2DC2-25DA-4061-9160-6D32240C9F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457200"/>
            <a:ext cx="11277600" cy="6463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Juniper Template Guide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519564-054D-4645-9C98-9E4075F4447A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VDG Template </a:t>
            </a:r>
          </a:p>
        </p:txBody>
      </p:sp>
    </p:spTree>
    <p:extLst>
      <p:ext uri="{BB962C8B-B14F-4D97-AF65-F5344CB8AC3E}">
        <p14:creationId xmlns:p14="http://schemas.microsoft.com/office/powerpoint/2010/main" val="264841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DG Template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F1EAEA05-4FCE-4406-B9EC-E3A016B99BFF}"/>
              </a:ext>
            </a:extLst>
          </p:cNvPr>
          <p:cNvSpPr txBox="1"/>
          <p:nvPr userDrawn="1"/>
        </p:nvSpPr>
        <p:spPr>
          <a:xfrm>
            <a:off x="457200" y="1371600"/>
            <a:ext cx="5402580" cy="369332"/>
          </a:xfrm>
          <a:prstGeom prst="rect">
            <a:avLst/>
          </a:prstGeom>
          <a:noFill/>
        </p:spPr>
        <p:txBody>
          <a:bodyPr wrap="square" lIns="91440" tIns="0" rIns="0" bIns="0" rtlCol="0">
            <a:noAutofit/>
          </a:bodyPr>
          <a:lstStyle/>
          <a:p>
            <a:pPr lvl="0"/>
            <a:r>
              <a:rPr lang="en-US"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rPr>
              <a:t>Theme Colors: Banff</a:t>
            </a:r>
            <a:endParaRPr lang="en-US" b="1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9BAAD0-F54A-4DAA-93B8-500D9AAEA6DE}"/>
              </a:ext>
            </a:extLst>
          </p:cNvPr>
          <p:cNvSpPr txBox="1"/>
          <p:nvPr userDrawn="1"/>
        </p:nvSpPr>
        <p:spPr>
          <a:xfrm>
            <a:off x="457200" y="3593863"/>
            <a:ext cx="8918028" cy="1280160"/>
          </a:xfrm>
          <a:prstGeom prst="rect">
            <a:avLst/>
          </a:prstGeom>
          <a:noFill/>
        </p:spPr>
        <p:txBody>
          <a:bodyPr wrap="square" lIns="91440" tIns="0" rIns="0" bIns="0" rtlCol="0">
            <a:noAutofit/>
          </a:bodyPr>
          <a:lstStyle/>
          <a:p>
            <a:pPr lvl="0">
              <a:spcAft>
                <a:spcPts val="800"/>
              </a:spcAft>
            </a:pPr>
            <a:r>
              <a:rPr lang="en-US"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rPr>
              <a:t>Additional Tips: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/>
              <a:t>When pasting content from another PowerPoint file, always select “Use Destination Theme”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/>
              <a:t>Hide a slide from view during the slide show by right-clicking and selecting “Hide Slide”</a:t>
            </a: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/>
              <a:t>Keep contrast in mind when selecting colors for display on classroom projectors.</a:t>
            </a:r>
          </a:p>
          <a:p>
            <a:pPr lvl="0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A6B695E-4EEE-4D40-990B-F0E6F8DFCDA0}"/>
              </a:ext>
            </a:extLst>
          </p:cNvPr>
          <p:cNvGrpSpPr/>
          <p:nvPr userDrawn="1"/>
        </p:nvGrpSpPr>
        <p:grpSpPr>
          <a:xfrm>
            <a:off x="760559" y="5042317"/>
            <a:ext cx="6762946" cy="737870"/>
            <a:chOff x="838201" y="5619637"/>
            <a:chExt cx="6762946" cy="73787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90C40C0-F98F-4B72-BF37-AAB64A1B21F2}"/>
                </a:ext>
              </a:extLst>
            </p:cNvPr>
            <p:cNvSpPr txBox="1"/>
            <p:nvPr userDrawn="1"/>
          </p:nvSpPr>
          <p:spPr>
            <a:xfrm>
              <a:off x="838201" y="5619637"/>
              <a:ext cx="731519" cy="7315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wrap="square" lIns="91440" tIns="91440" rIns="91440" bIns="91440" rtlCol="0" anchor="ctr" anchorCtr="0">
              <a:noAutofit/>
            </a:bodyPr>
            <a:lstStyle/>
            <a:p>
              <a:pPr algn="ctr"/>
              <a:r>
                <a:rPr lang="en-US" sz="2400">
                  <a:latin typeface="+mj-lt"/>
                </a:rPr>
                <a:t>Aa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77E8397-65BD-4D07-B667-7173C701E776}"/>
                </a:ext>
              </a:extLst>
            </p:cNvPr>
            <p:cNvSpPr txBox="1"/>
            <p:nvPr userDrawn="1"/>
          </p:nvSpPr>
          <p:spPr>
            <a:xfrm>
              <a:off x="1696212" y="5619637"/>
              <a:ext cx="731520" cy="73152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wrap="square" lIns="91440" tIns="91440" rIns="91440" bIns="9144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tx2"/>
                  </a:solidFill>
                  <a:latin typeface="+mj-lt"/>
                </a:rPr>
                <a:t>Aa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6EFC4862-48C6-4EFF-B9CD-04934B2B082D}"/>
                </a:ext>
              </a:extLst>
            </p:cNvPr>
            <p:cNvSpPr txBox="1"/>
            <p:nvPr userDrawn="1"/>
          </p:nvSpPr>
          <p:spPr>
            <a:xfrm>
              <a:off x="2554223" y="5625987"/>
              <a:ext cx="731520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40" tIns="91440" rIns="91440" bIns="9144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+mj-lt"/>
                </a:rPr>
                <a:t>Aa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C5C6CA2-8B7E-462C-A060-B7FCD8A4A069}"/>
                </a:ext>
              </a:extLst>
            </p:cNvPr>
            <p:cNvSpPr txBox="1"/>
            <p:nvPr userDrawn="1"/>
          </p:nvSpPr>
          <p:spPr>
            <a:xfrm>
              <a:off x="3412236" y="5625987"/>
              <a:ext cx="731520" cy="7315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square" lIns="91440" tIns="91440" rIns="91440" bIns="9144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+mj-lt"/>
                </a:rPr>
                <a:t>Aa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E5A8085-E6D0-44F0-9A09-E2CC56514B70}"/>
                </a:ext>
              </a:extLst>
            </p:cNvPr>
            <p:cNvSpPr txBox="1"/>
            <p:nvPr userDrawn="1"/>
          </p:nvSpPr>
          <p:spPr>
            <a:xfrm>
              <a:off x="4270248" y="5625987"/>
              <a:ext cx="731520" cy="73152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40" tIns="91440" rIns="91440" bIns="9144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+mj-lt"/>
                </a:rPr>
                <a:t>Aa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05268FA-C804-478D-87B7-88818CC3D2E1}"/>
                </a:ext>
              </a:extLst>
            </p:cNvPr>
            <p:cNvSpPr txBox="1"/>
            <p:nvPr userDrawn="1"/>
          </p:nvSpPr>
          <p:spPr>
            <a:xfrm>
              <a:off x="5128260" y="5625987"/>
              <a:ext cx="731520" cy="73152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wrap="square" lIns="91440" tIns="91440" rIns="91440" bIns="9144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+mj-lt"/>
                </a:rPr>
                <a:t>Aa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D974060-B3B6-463A-9A8E-934C6F434D5A}"/>
                </a:ext>
              </a:extLst>
            </p:cNvPr>
            <p:cNvSpPr txBox="1"/>
            <p:nvPr userDrawn="1"/>
          </p:nvSpPr>
          <p:spPr>
            <a:xfrm>
              <a:off x="5986272" y="5625987"/>
              <a:ext cx="731520" cy="73152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40" tIns="91440" rIns="91440" bIns="9144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+mj-lt"/>
                </a:rPr>
                <a:t>Aa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92E636D-E8AD-4EC1-A83C-A22367FA5319}"/>
                </a:ext>
              </a:extLst>
            </p:cNvPr>
            <p:cNvSpPr txBox="1"/>
            <p:nvPr userDrawn="1"/>
          </p:nvSpPr>
          <p:spPr>
            <a:xfrm>
              <a:off x="6844284" y="5625987"/>
              <a:ext cx="731520" cy="73152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40" tIns="91440" rIns="91440" bIns="9144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+mj-lt"/>
                </a:rPr>
                <a:t>Aa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6E011FA-67D2-40D4-B83E-7E6170FEDC5E}"/>
                </a:ext>
              </a:extLst>
            </p:cNvPr>
            <p:cNvSpPr/>
            <p:nvPr userDrawn="1"/>
          </p:nvSpPr>
          <p:spPr>
            <a:xfrm>
              <a:off x="847062" y="6010035"/>
              <a:ext cx="6754085" cy="347472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F94F5818-FB30-4507-B802-A3A14BC96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Juniper Template Guide II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BB122F8-A00C-4170-8987-AC7CBD02BB25}"/>
              </a:ext>
            </a:extLst>
          </p:cNvPr>
          <p:cNvSpPr>
            <a:spLocks noChangeAspect="1"/>
          </p:cNvSpPr>
          <p:nvPr userDrawn="1"/>
        </p:nvSpPr>
        <p:spPr>
          <a:xfrm>
            <a:off x="4010474" y="1828800"/>
            <a:ext cx="731520" cy="731520"/>
          </a:xfrm>
          <a:prstGeom prst="rect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9AC27AF-E9E0-41F4-91F4-1C460288C6A3}"/>
              </a:ext>
            </a:extLst>
          </p:cNvPr>
          <p:cNvSpPr>
            <a:spLocks noChangeAspect="1"/>
          </p:cNvSpPr>
          <p:nvPr userDrawn="1"/>
        </p:nvSpPr>
        <p:spPr>
          <a:xfrm>
            <a:off x="4376234" y="2602103"/>
            <a:ext cx="182880" cy="182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EC4E666-62C9-4370-9382-3C96B54B0ECA}"/>
              </a:ext>
            </a:extLst>
          </p:cNvPr>
          <p:cNvSpPr>
            <a:spLocks noChangeAspect="1"/>
          </p:cNvSpPr>
          <p:nvPr userDrawn="1"/>
        </p:nvSpPr>
        <p:spPr>
          <a:xfrm>
            <a:off x="4559114" y="2602103"/>
            <a:ext cx="182880" cy="18288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7042B9-A15F-42DA-8725-64258B03F664}"/>
              </a:ext>
            </a:extLst>
          </p:cNvPr>
          <p:cNvSpPr>
            <a:spLocks noChangeAspect="1"/>
          </p:cNvSpPr>
          <p:nvPr userDrawn="1"/>
        </p:nvSpPr>
        <p:spPr>
          <a:xfrm>
            <a:off x="4010474" y="2602103"/>
            <a:ext cx="182880" cy="1828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0260927-0BEF-4CB0-A833-6039E4595B40}"/>
              </a:ext>
            </a:extLst>
          </p:cNvPr>
          <p:cNvSpPr>
            <a:spLocks noChangeAspect="1"/>
          </p:cNvSpPr>
          <p:nvPr userDrawn="1"/>
        </p:nvSpPr>
        <p:spPr>
          <a:xfrm>
            <a:off x="4193354" y="2602103"/>
            <a:ext cx="182880" cy="182880"/>
          </a:xfrm>
          <a:prstGeom prst="rect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FE7628-1E33-4BCA-8A0B-C3EF5A028082}"/>
              </a:ext>
            </a:extLst>
          </p:cNvPr>
          <p:cNvSpPr>
            <a:spLocks/>
          </p:cNvSpPr>
          <p:nvPr userDrawn="1"/>
        </p:nvSpPr>
        <p:spPr>
          <a:xfrm>
            <a:off x="4868486" y="1828800"/>
            <a:ext cx="731520" cy="731520"/>
          </a:xfrm>
          <a:prstGeom prst="rect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12A5083-2A9F-42AD-8B56-24E5C0423FB8}"/>
              </a:ext>
            </a:extLst>
          </p:cNvPr>
          <p:cNvSpPr>
            <a:spLocks noChangeAspect="1"/>
          </p:cNvSpPr>
          <p:nvPr userDrawn="1"/>
        </p:nvSpPr>
        <p:spPr>
          <a:xfrm>
            <a:off x="5234246" y="2602103"/>
            <a:ext cx="182880" cy="18288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74A855-B928-4144-965C-526B5273A1F5}"/>
              </a:ext>
            </a:extLst>
          </p:cNvPr>
          <p:cNvSpPr>
            <a:spLocks noChangeAspect="1"/>
          </p:cNvSpPr>
          <p:nvPr userDrawn="1"/>
        </p:nvSpPr>
        <p:spPr>
          <a:xfrm>
            <a:off x="5417126" y="2602103"/>
            <a:ext cx="182880" cy="182880"/>
          </a:xfrm>
          <a:prstGeom prst="rect">
            <a:avLst/>
          </a:prstGeom>
          <a:solidFill>
            <a:schemeClr val="accent2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50776AD-35CE-4F71-B75C-9C51A3536C59}"/>
              </a:ext>
            </a:extLst>
          </p:cNvPr>
          <p:cNvSpPr>
            <a:spLocks noChangeAspect="1"/>
          </p:cNvSpPr>
          <p:nvPr userDrawn="1"/>
        </p:nvSpPr>
        <p:spPr>
          <a:xfrm>
            <a:off x="4868486" y="2602103"/>
            <a:ext cx="182880" cy="1828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EAB959E-7EBB-4B73-ACB3-97BF16CED2BC}"/>
              </a:ext>
            </a:extLst>
          </p:cNvPr>
          <p:cNvSpPr>
            <a:spLocks noChangeAspect="1"/>
          </p:cNvSpPr>
          <p:nvPr userDrawn="1"/>
        </p:nvSpPr>
        <p:spPr>
          <a:xfrm>
            <a:off x="5051366" y="2602103"/>
            <a:ext cx="182880" cy="182880"/>
          </a:xfrm>
          <a:prstGeom prst="rect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EE13332-3EAA-4D00-A694-A1667F26C408}"/>
              </a:ext>
            </a:extLst>
          </p:cNvPr>
          <p:cNvSpPr>
            <a:spLocks/>
          </p:cNvSpPr>
          <p:nvPr userDrawn="1"/>
        </p:nvSpPr>
        <p:spPr>
          <a:xfrm>
            <a:off x="5726498" y="1828800"/>
            <a:ext cx="731520" cy="731520"/>
          </a:xfrm>
          <a:prstGeom prst="rect">
            <a:avLst/>
          </a:prstGeom>
          <a:solidFill>
            <a:schemeClr val="accent3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027564C-CC96-4FD1-8DE2-F5D57B2EB653}"/>
              </a:ext>
            </a:extLst>
          </p:cNvPr>
          <p:cNvSpPr>
            <a:spLocks noChangeAspect="1"/>
          </p:cNvSpPr>
          <p:nvPr userDrawn="1"/>
        </p:nvSpPr>
        <p:spPr>
          <a:xfrm>
            <a:off x="6092258" y="2602103"/>
            <a:ext cx="182880" cy="182880"/>
          </a:xfrm>
          <a:prstGeom prst="rect">
            <a:avLst/>
          </a:prstGeom>
          <a:solidFill>
            <a:schemeClr val="accent3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7B5659C-3B79-4FD2-B748-59E541E31493}"/>
              </a:ext>
            </a:extLst>
          </p:cNvPr>
          <p:cNvSpPr>
            <a:spLocks noChangeAspect="1"/>
          </p:cNvSpPr>
          <p:nvPr userDrawn="1"/>
        </p:nvSpPr>
        <p:spPr>
          <a:xfrm>
            <a:off x="6275138" y="2602103"/>
            <a:ext cx="182880" cy="18288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104A017-D412-4E56-8987-0B86588669B1}"/>
              </a:ext>
            </a:extLst>
          </p:cNvPr>
          <p:cNvSpPr>
            <a:spLocks noChangeAspect="1"/>
          </p:cNvSpPr>
          <p:nvPr userDrawn="1"/>
        </p:nvSpPr>
        <p:spPr>
          <a:xfrm>
            <a:off x="5726498" y="2602103"/>
            <a:ext cx="182880" cy="18288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B4C1D5E-35D1-457E-91AC-2A6B952CB968}"/>
              </a:ext>
            </a:extLst>
          </p:cNvPr>
          <p:cNvSpPr>
            <a:spLocks noChangeAspect="1"/>
          </p:cNvSpPr>
          <p:nvPr userDrawn="1"/>
        </p:nvSpPr>
        <p:spPr>
          <a:xfrm>
            <a:off x="5909378" y="2602103"/>
            <a:ext cx="182880" cy="182880"/>
          </a:xfrm>
          <a:prstGeom prst="rect">
            <a:avLst/>
          </a:prstGeom>
          <a:solidFill>
            <a:schemeClr val="accent3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ECC61F-E9D9-439B-B1F8-D7EDAD8E743C}"/>
              </a:ext>
            </a:extLst>
          </p:cNvPr>
          <p:cNvSpPr>
            <a:spLocks/>
          </p:cNvSpPr>
          <p:nvPr userDrawn="1"/>
        </p:nvSpPr>
        <p:spPr>
          <a:xfrm>
            <a:off x="6584510" y="1828800"/>
            <a:ext cx="731520" cy="731520"/>
          </a:xfrm>
          <a:prstGeom prst="rect">
            <a:avLst/>
          </a:prstGeom>
          <a:solidFill>
            <a:schemeClr val="accent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2D95CB7-4234-4DAD-A383-355DFDB0CF88}"/>
              </a:ext>
            </a:extLst>
          </p:cNvPr>
          <p:cNvSpPr>
            <a:spLocks noChangeAspect="1"/>
          </p:cNvSpPr>
          <p:nvPr userDrawn="1"/>
        </p:nvSpPr>
        <p:spPr>
          <a:xfrm>
            <a:off x="6950270" y="2602103"/>
            <a:ext cx="182880" cy="18288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76BCEAF-1E45-48F6-880D-429631074F53}"/>
              </a:ext>
            </a:extLst>
          </p:cNvPr>
          <p:cNvSpPr>
            <a:spLocks noChangeAspect="1"/>
          </p:cNvSpPr>
          <p:nvPr userDrawn="1"/>
        </p:nvSpPr>
        <p:spPr>
          <a:xfrm>
            <a:off x="7133150" y="2602103"/>
            <a:ext cx="182880" cy="182880"/>
          </a:xfrm>
          <a:prstGeom prst="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0E5EADC-240F-46CF-AB3E-1FB027421A03}"/>
              </a:ext>
            </a:extLst>
          </p:cNvPr>
          <p:cNvSpPr>
            <a:spLocks noChangeAspect="1"/>
          </p:cNvSpPr>
          <p:nvPr userDrawn="1"/>
        </p:nvSpPr>
        <p:spPr>
          <a:xfrm>
            <a:off x="6584510" y="2602103"/>
            <a:ext cx="182880" cy="18288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8C2C1FC-E821-443F-BC97-0846D158C864}"/>
              </a:ext>
            </a:extLst>
          </p:cNvPr>
          <p:cNvSpPr>
            <a:spLocks noChangeAspect="1"/>
          </p:cNvSpPr>
          <p:nvPr userDrawn="1"/>
        </p:nvSpPr>
        <p:spPr>
          <a:xfrm>
            <a:off x="6767390" y="2602103"/>
            <a:ext cx="182880" cy="182880"/>
          </a:xfrm>
          <a:prstGeom prst="rect">
            <a:avLst/>
          </a:prstGeom>
          <a:solidFill>
            <a:schemeClr val="accent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2B8AFF0-8845-4208-819E-66F63C6D9016}"/>
              </a:ext>
            </a:extLst>
          </p:cNvPr>
          <p:cNvSpPr>
            <a:spLocks/>
          </p:cNvSpPr>
          <p:nvPr userDrawn="1"/>
        </p:nvSpPr>
        <p:spPr>
          <a:xfrm>
            <a:off x="7442522" y="1828800"/>
            <a:ext cx="731520" cy="731520"/>
          </a:xfrm>
          <a:prstGeom prst="rect">
            <a:avLst/>
          </a:prstGeom>
          <a:solidFill>
            <a:schemeClr val="accent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C185EA2-3C83-472B-A803-C30FB35A5005}"/>
              </a:ext>
            </a:extLst>
          </p:cNvPr>
          <p:cNvSpPr>
            <a:spLocks noChangeAspect="1"/>
          </p:cNvSpPr>
          <p:nvPr userDrawn="1"/>
        </p:nvSpPr>
        <p:spPr>
          <a:xfrm>
            <a:off x="7808282" y="2602103"/>
            <a:ext cx="182880" cy="182880"/>
          </a:xfrm>
          <a:prstGeom prst="rect">
            <a:avLst/>
          </a:prstGeom>
          <a:solidFill>
            <a:schemeClr val="accent5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E10862B-ABD7-4FFA-B381-D003F02EFC76}"/>
              </a:ext>
            </a:extLst>
          </p:cNvPr>
          <p:cNvSpPr>
            <a:spLocks noChangeAspect="1"/>
          </p:cNvSpPr>
          <p:nvPr userDrawn="1"/>
        </p:nvSpPr>
        <p:spPr>
          <a:xfrm>
            <a:off x="7991162" y="2602103"/>
            <a:ext cx="182880" cy="182880"/>
          </a:xfrm>
          <a:prstGeom prst="rect">
            <a:avLst/>
          </a:prstGeom>
          <a:solidFill>
            <a:schemeClr val="accent5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079A844-5604-4B18-93CB-8F929766B8FF}"/>
              </a:ext>
            </a:extLst>
          </p:cNvPr>
          <p:cNvSpPr>
            <a:spLocks noChangeAspect="1"/>
          </p:cNvSpPr>
          <p:nvPr userDrawn="1"/>
        </p:nvSpPr>
        <p:spPr>
          <a:xfrm>
            <a:off x="7442522" y="2602103"/>
            <a:ext cx="182880" cy="1828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A32106A-884A-4204-B763-09C48B4257FC}"/>
              </a:ext>
            </a:extLst>
          </p:cNvPr>
          <p:cNvSpPr>
            <a:spLocks noChangeAspect="1"/>
          </p:cNvSpPr>
          <p:nvPr userDrawn="1"/>
        </p:nvSpPr>
        <p:spPr>
          <a:xfrm>
            <a:off x="7625402" y="2602103"/>
            <a:ext cx="182880" cy="182880"/>
          </a:xfrm>
          <a:prstGeom prst="rect">
            <a:avLst/>
          </a:prstGeom>
          <a:solidFill>
            <a:schemeClr val="accent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897CAEF-FF47-4498-9935-FD913A9D2DC5}"/>
              </a:ext>
            </a:extLst>
          </p:cNvPr>
          <p:cNvSpPr>
            <a:spLocks noChangeAspect="1"/>
          </p:cNvSpPr>
          <p:nvPr userDrawn="1"/>
        </p:nvSpPr>
        <p:spPr>
          <a:xfrm>
            <a:off x="8300534" y="1828800"/>
            <a:ext cx="731520" cy="731520"/>
          </a:xfrm>
          <a:prstGeom prst="rect">
            <a:avLst/>
          </a:prstGeom>
          <a:solidFill>
            <a:schemeClr val="accent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406351D-7EEB-4B0D-8D2C-65835C95C07A}"/>
              </a:ext>
            </a:extLst>
          </p:cNvPr>
          <p:cNvSpPr>
            <a:spLocks noChangeAspect="1"/>
          </p:cNvSpPr>
          <p:nvPr userDrawn="1"/>
        </p:nvSpPr>
        <p:spPr>
          <a:xfrm>
            <a:off x="8666294" y="2602103"/>
            <a:ext cx="182880" cy="18288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6AF2F2D-62CB-4CBE-AB51-B33E02111ECE}"/>
              </a:ext>
            </a:extLst>
          </p:cNvPr>
          <p:cNvSpPr>
            <a:spLocks noChangeAspect="1"/>
          </p:cNvSpPr>
          <p:nvPr userDrawn="1"/>
        </p:nvSpPr>
        <p:spPr>
          <a:xfrm>
            <a:off x="8849174" y="2602103"/>
            <a:ext cx="182880" cy="182880"/>
          </a:xfrm>
          <a:prstGeom prst="rect">
            <a:avLst/>
          </a:prstGeom>
          <a:solidFill>
            <a:schemeClr val="accent6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A49ED9C-7D13-472B-A458-E9CD03DD0973}"/>
              </a:ext>
            </a:extLst>
          </p:cNvPr>
          <p:cNvSpPr>
            <a:spLocks noChangeAspect="1"/>
          </p:cNvSpPr>
          <p:nvPr userDrawn="1"/>
        </p:nvSpPr>
        <p:spPr>
          <a:xfrm>
            <a:off x="8300534" y="2602103"/>
            <a:ext cx="182880" cy="1828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D90BB57-DDEB-496A-92A6-4C179CA0F24F}"/>
              </a:ext>
            </a:extLst>
          </p:cNvPr>
          <p:cNvSpPr>
            <a:spLocks noChangeAspect="1"/>
          </p:cNvSpPr>
          <p:nvPr userDrawn="1"/>
        </p:nvSpPr>
        <p:spPr>
          <a:xfrm>
            <a:off x="8483414" y="2602103"/>
            <a:ext cx="182880" cy="182880"/>
          </a:xfrm>
          <a:prstGeom prst="rect">
            <a:avLst/>
          </a:prstGeom>
          <a:solidFill>
            <a:schemeClr val="accent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FF7F1AF-AEDE-4B63-9A60-FCD00568AA50}"/>
              </a:ext>
            </a:extLst>
          </p:cNvPr>
          <p:cNvSpPr>
            <a:spLocks/>
          </p:cNvSpPr>
          <p:nvPr userDrawn="1"/>
        </p:nvSpPr>
        <p:spPr>
          <a:xfrm>
            <a:off x="578426" y="1828800"/>
            <a:ext cx="731520" cy="73152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2BF86CB-7C68-4205-BC12-722A4F75A0B8}"/>
              </a:ext>
            </a:extLst>
          </p:cNvPr>
          <p:cNvSpPr>
            <a:spLocks noChangeAspect="1"/>
          </p:cNvSpPr>
          <p:nvPr userDrawn="1"/>
        </p:nvSpPr>
        <p:spPr>
          <a:xfrm>
            <a:off x="944186" y="2602103"/>
            <a:ext cx="182880" cy="182880"/>
          </a:xfrm>
          <a:prstGeom prst="rect">
            <a:avLst/>
          </a:prstGeom>
          <a:solidFill>
            <a:schemeClr val="bg1">
              <a:lumMod val="6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73C6E8F-7CD9-41D1-BF91-C84F175D509C}"/>
              </a:ext>
            </a:extLst>
          </p:cNvPr>
          <p:cNvSpPr>
            <a:spLocks noChangeAspect="1"/>
          </p:cNvSpPr>
          <p:nvPr userDrawn="1"/>
        </p:nvSpPr>
        <p:spPr>
          <a:xfrm>
            <a:off x="1127066" y="2602103"/>
            <a:ext cx="182880" cy="182880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142F2EC-A0DB-4FE7-9FCA-8D1D0A1AB8AC}"/>
              </a:ext>
            </a:extLst>
          </p:cNvPr>
          <p:cNvSpPr>
            <a:spLocks noChangeAspect="1"/>
          </p:cNvSpPr>
          <p:nvPr userDrawn="1"/>
        </p:nvSpPr>
        <p:spPr>
          <a:xfrm>
            <a:off x="578426" y="2602103"/>
            <a:ext cx="182880" cy="182880"/>
          </a:xfrm>
          <a:prstGeom prst="rect">
            <a:avLst/>
          </a:prstGeom>
          <a:solidFill>
            <a:schemeClr val="bg1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1CEA536-24F1-455D-BB11-7BDC91C2AF39}"/>
              </a:ext>
            </a:extLst>
          </p:cNvPr>
          <p:cNvSpPr>
            <a:spLocks noChangeAspect="1"/>
          </p:cNvSpPr>
          <p:nvPr userDrawn="1"/>
        </p:nvSpPr>
        <p:spPr>
          <a:xfrm>
            <a:off x="761306" y="2602103"/>
            <a:ext cx="182880" cy="18288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E2695A5-6A3D-4F1D-923B-0BDEE0E9D990}"/>
              </a:ext>
            </a:extLst>
          </p:cNvPr>
          <p:cNvSpPr>
            <a:spLocks/>
          </p:cNvSpPr>
          <p:nvPr userDrawn="1"/>
        </p:nvSpPr>
        <p:spPr>
          <a:xfrm>
            <a:off x="1436438" y="1828800"/>
            <a:ext cx="731520" cy="731520"/>
          </a:xfrm>
          <a:prstGeom prst="rect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B1F1FE0-A739-4D55-AFD6-E6F4060BC4C4}"/>
              </a:ext>
            </a:extLst>
          </p:cNvPr>
          <p:cNvSpPr>
            <a:spLocks noChangeAspect="1"/>
          </p:cNvSpPr>
          <p:nvPr userDrawn="1"/>
        </p:nvSpPr>
        <p:spPr>
          <a:xfrm>
            <a:off x="1802198" y="2602103"/>
            <a:ext cx="18288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47170D2-DF23-4B84-BF83-A5AC7DE24A3D}"/>
              </a:ext>
            </a:extLst>
          </p:cNvPr>
          <p:cNvSpPr>
            <a:spLocks noChangeAspect="1"/>
          </p:cNvSpPr>
          <p:nvPr userDrawn="1"/>
        </p:nvSpPr>
        <p:spPr>
          <a:xfrm>
            <a:off x="1985078" y="2602103"/>
            <a:ext cx="182880" cy="18288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02093C2-FF92-463C-A496-B1D4188D383C}"/>
              </a:ext>
            </a:extLst>
          </p:cNvPr>
          <p:cNvSpPr>
            <a:spLocks noChangeAspect="1"/>
          </p:cNvSpPr>
          <p:nvPr userDrawn="1"/>
        </p:nvSpPr>
        <p:spPr>
          <a:xfrm>
            <a:off x="1436438" y="2602103"/>
            <a:ext cx="182880" cy="1828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61B3A4B-3E45-440B-91BC-5DE063717DA7}"/>
              </a:ext>
            </a:extLst>
          </p:cNvPr>
          <p:cNvSpPr>
            <a:spLocks noChangeAspect="1"/>
          </p:cNvSpPr>
          <p:nvPr userDrawn="1"/>
        </p:nvSpPr>
        <p:spPr>
          <a:xfrm>
            <a:off x="1619318" y="2602103"/>
            <a:ext cx="182880" cy="182880"/>
          </a:xfrm>
          <a:prstGeom prst="rect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534654D-D5D1-42D0-91A9-53A8F3B29AAB}"/>
              </a:ext>
            </a:extLst>
          </p:cNvPr>
          <p:cNvSpPr>
            <a:spLocks/>
          </p:cNvSpPr>
          <p:nvPr userDrawn="1"/>
        </p:nvSpPr>
        <p:spPr>
          <a:xfrm>
            <a:off x="2294450" y="1828800"/>
            <a:ext cx="731520" cy="731520"/>
          </a:xfrm>
          <a:prstGeom prst="rect">
            <a:avLst/>
          </a:prstGeom>
          <a:solidFill>
            <a:schemeClr val="bg2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0C77FF2-7476-4C51-B746-87EE733E44C6}"/>
              </a:ext>
            </a:extLst>
          </p:cNvPr>
          <p:cNvSpPr>
            <a:spLocks noChangeAspect="1"/>
          </p:cNvSpPr>
          <p:nvPr userDrawn="1"/>
        </p:nvSpPr>
        <p:spPr>
          <a:xfrm>
            <a:off x="2660210" y="2602103"/>
            <a:ext cx="182880" cy="182880"/>
          </a:xfrm>
          <a:prstGeom prst="rect">
            <a:avLst/>
          </a:prstGeom>
          <a:solidFill>
            <a:schemeClr val="bg2">
              <a:lumMod val="2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F53AA71-82A8-4F27-B75D-343187E1E5BC}"/>
              </a:ext>
            </a:extLst>
          </p:cNvPr>
          <p:cNvSpPr>
            <a:spLocks noChangeAspect="1"/>
          </p:cNvSpPr>
          <p:nvPr userDrawn="1"/>
        </p:nvSpPr>
        <p:spPr>
          <a:xfrm>
            <a:off x="2843090" y="2602103"/>
            <a:ext cx="182880" cy="182880"/>
          </a:xfrm>
          <a:prstGeom prst="rect">
            <a:avLst/>
          </a:prstGeom>
          <a:solidFill>
            <a:schemeClr val="bg2">
              <a:lumMod val="1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0460961-71A6-4F16-9FAD-5C80152B0FD3}"/>
              </a:ext>
            </a:extLst>
          </p:cNvPr>
          <p:cNvSpPr>
            <a:spLocks noChangeAspect="1"/>
          </p:cNvSpPr>
          <p:nvPr userDrawn="1"/>
        </p:nvSpPr>
        <p:spPr>
          <a:xfrm>
            <a:off x="2294450" y="2602103"/>
            <a:ext cx="182880" cy="182880"/>
          </a:xfrm>
          <a:prstGeom prst="rect">
            <a:avLst/>
          </a:prstGeom>
          <a:solidFill>
            <a:schemeClr val="bg2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D9CA0E8-A63E-4035-939D-506C9DE00B09}"/>
              </a:ext>
            </a:extLst>
          </p:cNvPr>
          <p:cNvSpPr>
            <a:spLocks noChangeAspect="1"/>
          </p:cNvSpPr>
          <p:nvPr userDrawn="1"/>
        </p:nvSpPr>
        <p:spPr>
          <a:xfrm>
            <a:off x="2477330" y="2602103"/>
            <a:ext cx="182880" cy="182880"/>
          </a:xfrm>
          <a:prstGeom prst="rect">
            <a:avLst/>
          </a:prstGeom>
          <a:solidFill>
            <a:schemeClr val="bg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2DAFFF4-2021-45FA-B241-54DD34796482}"/>
              </a:ext>
            </a:extLst>
          </p:cNvPr>
          <p:cNvSpPr>
            <a:spLocks noChangeAspect="1"/>
          </p:cNvSpPr>
          <p:nvPr userDrawn="1"/>
        </p:nvSpPr>
        <p:spPr>
          <a:xfrm>
            <a:off x="3152462" y="1828800"/>
            <a:ext cx="731520" cy="731520"/>
          </a:xfrm>
          <a:prstGeom prst="rect">
            <a:avLst/>
          </a:prstGeom>
          <a:solidFill>
            <a:schemeClr val="tx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3582A36-E4E5-4936-A884-315115694AB7}"/>
              </a:ext>
            </a:extLst>
          </p:cNvPr>
          <p:cNvSpPr>
            <a:spLocks noChangeAspect="1"/>
          </p:cNvSpPr>
          <p:nvPr userDrawn="1"/>
        </p:nvSpPr>
        <p:spPr>
          <a:xfrm>
            <a:off x="3518222" y="2602103"/>
            <a:ext cx="182880" cy="182880"/>
          </a:xfrm>
          <a:prstGeom prst="rect">
            <a:avLst/>
          </a:prstGeom>
          <a:solidFill>
            <a:schemeClr val="tx2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CDB50C6-9991-4D6C-8253-4AF6A4EC3488}"/>
              </a:ext>
            </a:extLst>
          </p:cNvPr>
          <p:cNvSpPr>
            <a:spLocks noChangeAspect="1"/>
          </p:cNvSpPr>
          <p:nvPr userDrawn="1"/>
        </p:nvSpPr>
        <p:spPr>
          <a:xfrm>
            <a:off x="3701102" y="2602103"/>
            <a:ext cx="182880" cy="182880"/>
          </a:xfrm>
          <a:prstGeom prst="rect">
            <a:avLst/>
          </a:prstGeom>
          <a:solidFill>
            <a:schemeClr val="tx2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5E6C3C49-2B39-45E1-9B74-84039AB42F63}"/>
              </a:ext>
            </a:extLst>
          </p:cNvPr>
          <p:cNvSpPr>
            <a:spLocks noChangeAspect="1"/>
          </p:cNvSpPr>
          <p:nvPr userDrawn="1"/>
        </p:nvSpPr>
        <p:spPr>
          <a:xfrm>
            <a:off x="3152462" y="2602103"/>
            <a:ext cx="182880" cy="18288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49D30A5-99D3-4C64-978B-EC48432FE1AC}"/>
              </a:ext>
            </a:extLst>
          </p:cNvPr>
          <p:cNvSpPr>
            <a:spLocks noChangeAspect="1"/>
          </p:cNvSpPr>
          <p:nvPr userDrawn="1"/>
        </p:nvSpPr>
        <p:spPr>
          <a:xfrm>
            <a:off x="3335342" y="2602103"/>
            <a:ext cx="182880" cy="182880"/>
          </a:xfrm>
          <a:prstGeom prst="rect">
            <a:avLst/>
          </a:prstGeom>
          <a:solidFill>
            <a:schemeClr val="tx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87430D6-27E6-4B0C-9432-C7F64BAFB7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7500" y="6426200"/>
            <a:ext cx="8382000" cy="26670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84B7B20-8225-4444-892B-56001FF0A6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79200" y="6426200"/>
            <a:ext cx="355600" cy="266700"/>
          </a:xfrm>
        </p:spPr>
        <p:txBody>
          <a:bodyPr>
            <a:noAutofit/>
          </a:bodyPr>
          <a:lstStyle/>
          <a:p>
            <a:fld id="{7297141D-7BC0-4442-AA74-542EAB63BC0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0CD4AF-D61F-4213-BD0F-91D16F896D75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0" y="-457200"/>
            <a:ext cx="121920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>
                <a:latin typeface="+mn-lt"/>
              </a:rPr>
              <a:t>Master: Juniper 05.08.2020</a:t>
            </a:r>
          </a:p>
          <a:p>
            <a:r>
              <a:rPr lang="en-US" sz="1000">
                <a:latin typeface="+mn-lt"/>
              </a:rPr>
              <a:t>Layout: VDG Template v2</a:t>
            </a:r>
          </a:p>
        </p:txBody>
      </p:sp>
    </p:spTree>
    <p:extLst>
      <p:ext uri="{BB962C8B-B14F-4D97-AF65-F5344CB8AC3E}">
        <p14:creationId xmlns:p14="http://schemas.microsoft.com/office/powerpoint/2010/main" val="355970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11277600" cy="6463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11277600" cy="4914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5167E08-33A7-4EF3-9F61-DAA66EFAE4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2998" y="6423721"/>
            <a:ext cx="8376502" cy="261610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noAutofit/>
          </a:bodyPr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CBD5C09-6C73-4FE6-89E6-D4EDEF59F2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3040" y="6439110"/>
            <a:ext cx="341760" cy="246221"/>
          </a:xfrm>
          <a:prstGeom prst="rect">
            <a:avLst/>
          </a:prstGeom>
        </p:spPr>
        <p:txBody>
          <a:bodyPr vert="horz" wrap="none" lIns="91440" tIns="45720" rIns="91440" bIns="45720" rtlCol="0" anchor="b" anchorCtr="0">
            <a:spAutoFit/>
          </a:bodyPr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C11A5EF-4A0D-4A62-93BD-60B125EA43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68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04" r:id="rId2"/>
    <p:sldLayoutId id="2147483655" r:id="rId3"/>
    <p:sldLayoutId id="2147483897" r:id="rId4"/>
    <p:sldLayoutId id="2147483669" r:id="rId5"/>
    <p:sldLayoutId id="2147483858" r:id="rId6"/>
    <p:sldLayoutId id="2147483746" r:id="rId7"/>
    <p:sldLayoutId id="2147483795" r:id="rId8"/>
    <p:sldLayoutId id="2147483671" r:id="rId9"/>
    <p:sldLayoutId id="2147483869" r:id="rId10"/>
    <p:sldLayoutId id="2147483661" r:id="rId11"/>
    <p:sldLayoutId id="2147483735" r:id="rId12"/>
    <p:sldLayoutId id="2147483751" r:id="rId13"/>
    <p:sldLayoutId id="2147483681" r:id="rId14"/>
    <p:sldLayoutId id="2147483742" r:id="rId15"/>
    <p:sldLayoutId id="2147483809" r:id="rId16"/>
    <p:sldLayoutId id="2147483750" r:id="rId17"/>
    <p:sldLayoutId id="2147483680" r:id="rId18"/>
    <p:sldLayoutId id="2147483859" r:id="rId19"/>
    <p:sldLayoutId id="2147483745" r:id="rId20"/>
    <p:sldLayoutId id="2147483867" r:id="rId21"/>
    <p:sldLayoutId id="2147483664" r:id="rId22"/>
    <p:sldLayoutId id="2147483731" r:id="rId23"/>
    <p:sldLayoutId id="2147483760" r:id="rId24"/>
    <p:sldLayoutId id="2147483733" r:id="rId25"/>
    <p:sldLayoutId id="2147483759" r:id="rId26"/>
    <p:sldLayoutId id="2147483677" r:id="rId27"/>
    <p:sldLayoutId id="2147483736" r:id="rId28"/>
    <p:sldLayoutId id="2147483744" r:id="rId29"/>
    <p:sldLayoutId id="2147483807" r:id="rId30"/>
    <p:sldLayoutId id="2147483806" r:id="rId31"/>
    <p:sldLayoutId id="2147483805" r:id="rId32"/>
    <p:sldLayoutId id="2147483672" r:id="rId33"/>
    <p:sldLayoutId id="2147483768" r:id="rId34"/>
    <p:sldLayoutId id="2147483862" r:id="rId35"/>
    <p:sldLayoutId id="2147483863" r:id="rId36"/>
    <p:sldLayoutId id="2147483753" r:id="rId37"/>
    <p:sldLayoutId id="2147483754" r:id="rId38"/>
    <p:sldLayoutId id="2147483861" r:id="rId39"/>
    <p:sldLayoutId id="2147483728" r:id="rId40"/>
    <p:sldLayoutId id="2147483707" r:id="rId41"/>
    <p:sldLayoutId id="2147483893" r:id="rId42"/>
    <p:sldLayoutId id="2147483894" r:id="rId43"/>
    <p:sldLayoutId id="2147483698" r:id="rId44"/>
    <p:sldLayoutId id="2147483654" r:id="rId45"/>
    <p:sldLayoutId id="2147483890" r:id="rId46"/>
    <p:sldLayoutId id="2147483679" r:id="rId47"/>
    <p:sldLayoutId id="2147483689" r:id="rId48"/>
    <p:sldLayoutId id="2147483752" r:id="rId49"/>
    <p:sldLayoutId id="2147483865" r:id="rId50"/>
    <p:sldLayoutId id="2147483675" r:id="rId51"/>
    <p:sldLayoutId id="2147483666" r:id="rId52"/>
    <p:sldLayoutId id="2147483801" r:id="rId53"/>
    <p:sldLayoutId id="2147483767" r:id="rId54"/>
    <p:sldLayoutId id="2147483766" r:id="rId55"/>
    <p:sldLayoutId id="2147483682" r:id="rId56"/>
    <p:sldLayoutId id="2147483898" r:id="rId57"/>
    <p:sldLayoutId id="2147483892" r:id="rId58"/>
    <p:sldLayoutId id="2147483833" r:id="rId59"/>
    <p:sldLayoutId id="2147483834" r:id="rId60"/>
    <p:sldLayoutId id="2147483817" r:id="rId61"/>
    <p:sldLayoutId id="2147483837" r:id="rId62"/>
    <p:sldLayoutId id="2147483838" r:id="rId63"/>
    <p:sldLayoutId id="2147483839" r:id="rId64"/>
    <p:sldLayoutId id="2147483840" r:id="rId65"/>
    <p:sldLayoutId id="2147483843" r:id="rId66"/>
    <p:sldLayoutId id="2147483844" r:id="rId67"/>
    <p:sldLayoutId id="2147483667" r:id="rId68"/>
    <p:sldLayoutId id="2147483847" r:id="rId69"/>
    <p:sldLayoutId id="2147483848" r:id="rId70"/>
    <p:sldLayoutId id="2147483849" r:id="rId71"/>
    <p:sldLayoutId id="2147483850" r:id="rId72"/>
    <p:sldLayoutId id="2147483852" r:id="rId73"/>
    <p:sldLayoutId id="2147483706" r:id="rId74"/>
    <p:sldLayoutId id="2147483879" r:id="rId75"/>
    <p:sldLayoutId id="2147483880" r:id="rId76"/>
    <p:sldLayoutId id="2147483872" r:id="rId77"/>
    <p:sldLayoutId id="2147483876" r:id="rId78"/>
    <p:sldLayoutId id="2147483877" r:id="rId79"/>
    <p:sldLayoutId id="2147483878" r:id="rId80"/>
    <p:sldLayoutId id="2147483870" r:id="rId81"/>
    <p:sldLayoutId id="2147483891" r:id="rId82"/>
    <p:sldLayoutId id="2147483871" r:id="rId83"/>
    <p:sldLayoutId id="2147483875" r:id="rId84"/>
    <p:sldLayoutId id="2147483873" r:id="rId85"/>
    <p:sldLayoutId id="2147483874" r:id="rId86"/>
    <p:sldLayoutId id="2147483673" r:id="rId87"/>
    <p:sldLayoutId id="2147483822" r:id="rId88"/>
    <p:sldLayoutId id="2147483823" r:id="rId89"/>
    <p:sldLayoutId id="2147483824" r:id="rId90"/>
    <p:sldLayoutId id="2147483825" r:id="rId91"/>
    <p:sldLayoutId id="2147483826" r:id="rId92"/>
    <p:sldLayoutId id="2147483827" r:id="rId93"/>
    <p:sldLayoutId id="2147483828" r:id="rId94"/>
    <p:sldLayoutId id="2147483829" r:id="rId95"/>
    <p:sldLayoutId id="2147483820" r:id="rId96"/>
    <p:sldLayoutId id="2147483818" r:id="rId97"/>
    <p:sldLayoutId id="2147483819" r:id="rId98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None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342900" algn="l" defTabSz="914400" rtl="0" eaLnBrk="1" latinLnBrk="0" hangingPunct="1">
        <a:lnSpc>
          <a:spcPct val="100000"/>
        </a:lnSpc>
        <a:spcBef>
          <a:spcPts val="1200"/>
        </a:spcBef>
        <a:buClr>
          <a:schemeClr val="accent3"/>
        </a:buClr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344488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00000000000000000" pitchFamily="2" charset="0"/>
        <a:buNone/>
        <a:defRPr sz="1600" i="1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630238" indent="-28575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j-lt"/>
          <a:ea typeface="+mn-ea"/>
          <a:cs typeface="Arial" panose="020B0604020202020204" pitchFamily="34" charset="0"/>
        </a:defRPr>
      </a:lvl4pPr>
      <a:lvl5pPr marL="625475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200" i="1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pos="288" userDrawn="1">
          <p15:clr>
            <a:srgbClr val="F26B43"/>
          </p15:clr>
        </p15:guide>
        <p15:guide id="5" pos="7392" userDrawn="1">
          <p15:clr>
            <a:srgbClr val="F26B43"/>
          </p15:clr>
        </p15:guide>
        <p15:guide id="6" orient="horz" pos="4032" userDrawn="1">
          <p15:clr>
            <a:srgbClr val="F26B43"/>
          </p15:clr>
        </p15:guide>
        <p15:guide id="7" orient="horz" pos="696" userDrawn="1">
          <p15:clr>
            <a:srgbClr val="F26B43"/>
          </p15:clr>
        </p15:guide>
        <p15:guide id="8" orient="horz" pos="1152" userDrawn="1">
          <p15:clr>
            <a:srgbClr val="F26B43"/>
          </p15:clr>
        </p15:guide>
        <p15:guide id="9" orient="horz" pos="3936" userDrawn="1">
          <p15:clr>
            <a:srgbClr val="F26B43"/>
          </p15:clr>
        </p15:guide>
        <p15:guide id="10" pos="3696" userDrawn="1">
          <p15:clr>
            <a:srgbClr val="F26B43"/>
          </p15:clr>
        </p15:guide>
        <p15:guide id="11" pos="3984" userDrawn="1">
          <p15:clr>
            <a:srgbClr val="F26B43"/>
          </p15:clr>
        </p15:guide>
        <p15:guide id="12" orient="horz" pos="864" userDrawn="1">
          <p15:clr>
            <a:srgbClr val="F26B43"/>
          </p15:clr>
        </p15:guide>
        <p15:guide id="13" pos="600" userDrawn="1">
          <p15:clr>
            <a:srgbClr val="F26B43"/>
          </p15:clr>
        </p15:guide>
        <p15:guide id="14" pos="70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 descr="Close up photo of colorful graph data"/>
          <p:cNvPicPr/>
          <p:nvPr/>
        </p:nvPicPr>
        <p:blipFill>
          <a:blip r:embed="rId3"/>
          <a:srcRect/>
          <a:stretch/>
        </p:blipFill>
        <p:spPr>
          <a:xfrm>
            <a:off x="0" y="0"/>
            <a:ext cx="12192000" cy="5560060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0" y="0"/>
            <a:ext cx="12192000" cy="5560060"/>
          </a:xfrm>
          <a:custGeom>
            <a:avLst/>
            <a:gdLst/>
            <a:ahLst/>
            <a:cxnLst/>
            <a:rect l="l" t="t" r="r" b="b"/>
            <a:pathLst>
              <a:path w="12192000" h="5560060">
                <a:moveTo>
                  <a:pt x="0" y="0"/>
                </a:moveTo>
                <a:lnTo>
                  <a:pt x="12192000" y="0"/>
                </a:lnTo>
                <a:lnTo>
                  <a:pt x="12192000" y="5559870"/>
                </a:lnTo>
                <a:lnTo>
                  <a:pt x="0" y="555987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11277600" cy="2389170"/>
          </a:xfrm>
          <a:prstGeom prst="rect">
            <a:avLst/>
          </a:prstGeom>
        </p:spPr>
        <p:txBody>
          <a:bodyPr vert="horz" wrap="square" lIns="0" tIns="720144" rIns="0" bIns="0" rtlCol="0">
            <a:spAutoFit/>
          </a:bodyPr>
          <a:lstStyle/>
          <a:p>
            <a:pPr marL="189230" marR="5080">
              <a:lnSpc>
                <a:spcPct val="100400"/>
              </a:lnSpc>
              <a:spcBef>
                <a:spcPts val="75"/>
              </a:spcBef>
            </a:pPr>
            <a:r>
              <a:rPr lang="en-US" sz="5400" spc="-3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Chat GPT Forecast Stock Price Movements?</a:t>
            </a:r>
            <a:endParaRPr sz="5400" spc="-11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962246" y="3810000"/>
            <a:ext cx="861694" cy="76200"/>
          </a:xfrm>
          <a:custGeom>
            <a:avLst/>
            <a:gdLst/>
            <a:ahLst/>
            <a:cxnLst/>
            <a:rect l="l" t="t" r="r" b="b"/>
            <a:pathLst>
              <a:path w="861694" h="76200">
                <a:moveTo>
                  <a:pt x="861311" y="0"/>
                </a:moveTo>
                <a:lnTo>
                  <a:pt x="0" y="0"/>
                </a:lnTo>
                <a:lnTo>
                  <a:pt x="0" y="76042"/>
                </a:lnTo>
                <a:lnTo>
                  <a:pt x="861311" y="76042"/>
                </a:lnTo>
                <a:lnTo>
                  <a:pt x="861311" y="0"/>
                </a:lnTo>
                <a:close/>
              </a:path>
            </a:pathLst>
          </a:custGeom>
          <a:solidFill>
            <a:srgbClr val="6096A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object 2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367784" y="2904744"/>
            <a:ext cx="966215" cy="923543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0BAF13BB-0328-262B-3AD3-7C9E538F1330}"/>
              </a:ext>
            </a:extLst>
          </p:cNvPr>
          <p:cNvGrpSpPr/>
          <p:nvPr/>
        </p:nvGrpSpPr>
        <p:grpSpPr>
          <a:xfrm>
            <a:off x="4227344" y="2809937"/>
            <a:ext cx="2119367" cy="1113155"/>
            <a:chOff x="4227344" y="2809937"/>
            <a:chExt cx="2119367" cy="1113155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26ACD2A-61BE-AB63-BA95-8FD939B6BD62}"/>
                </a:ext>
              </a:extLst>
            </p:cNvPr>
            <p:cNvSpPr/>
            <p:nvPr/>
          </p:nvSpPr>
          <p:spPr>
            <a:xfrm>
              <a:off x="4227344" y="2947094"/>
              <a:ext cx="2119367" cy="8388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 descr="A black background with a black square&#10;&#10;AI-generated content may be incorrect.">
              <a:extLst>
                <a:ext uri="{FF2B5EF4-FFF2-40B4-BE49-F238E27FC236}">
                  <a16:creationId xmlns:a16="http://schemas.microsoft.com/office/drawing/2014/main" id="{52C9665F-85F3-61AB-7257-6772FCE80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97557" y="2809937"/>
              <a:ext cx="1978942" cy="1113155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7A37BD21-0E09-7342-7A67-59159B76D0FF}"/>
              </a:ext>
            </a:extLst>
          </p:cNvPr>
          <p:cNvGrpSpPr/>
          <p:nvPr/>
        </p:nvGrpSpPr>
        <p:grpSpPr>
          <a:xfrm>
            <a:off x="353342" y="4969235"/>
            <a:ext cx="11485314" cy="1477347"/>
            <a:chOff x="353342" y="4969235"/>
            <a:chExt cx="11485314" cy="1477347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5B83BC24-4B34-D01F-8EBF-8E5CB5FCEDF7}"/>
                </a:ext>
              </a:extLst>
            </p:cNvPr>
            <p:cNvGrpSpPr/>
            <p:nvPr/>
          </p:nvGrpSpPr>
          <p:grpSpPr>
            <a:xfrm>
              <a:off x="9232334" y="4969235"/>
              <a:ext cx="1126490" cy="1477347"/>
              <a:chOff x="9232334" y="4983013"/>
              <a:chExt cx="1126490" cy="1477347"/>
            </a:xfrm>
          </p:grpSpPr>
          <p:sp>
            <p:nvSpPr>
              <p:cNvPr id="29" name="object 7">
                <a:extLst>
                  <a:ext uri="{FF2B5EF4-FFF2-40B4-BE49-F238E27FC236}">
                    <a16:creationId xmlns:a16="http://schemas.microsoft.com/office/drawing/2014/main" id="{E33D8BDA-9382-670C-A452-3BA9DA1A9E0C}"/>
                  </a:ext>
                </a:extLst>
              </p:cNvPr>
              <p:cNvSpPr/>
              <p:nvPr/>
            </p:nvSpPr>
            <p:spPr>
              <a:xfrm>
                <a:off x="9232334" y="4983013"/>
                <a:ext cx="1126490" cy="1113155"/>
              </a:xfrm>
              <a:custGeom>
                <a:avLst/>
                <a:gdLst/>
                <a:ahLst/>
                <a:cxnLst/>
                <a:rect l="l" t="t" r="r" b="b"/>
                <a:pathLst>
                  <a:path w="1126490" h="1113154">
                    <a:moveTo>
                      <a:pt x="1126111" y="556529"/>
                    </a:moveTo>
                    <a:lnTo>
                      <a:pt x="1124044" y="508509"/>
                    </a:lnTo>
                    <a:lnTo>
                      <a:pt x="1117956" y="461624"/>
                    </a:lnTo>
                    <a:lnTo>
                      <a:pt x="1108017" y="416040"/>
                    </a:lnTo>
                    <a:lnTo>
                      <a:pt x="1094395" y="371925"/>
                    </a:lnTo>
                    <a:lnTo>
                      <a:pt x="1077259" y="329445"/>
                    </a:lnTo>
                    <a:lnTo>
                      <a:pt x="1056778" y="288767"/>
                    </a:lnTo>
                    <a:lnTo>
                      <a:pt x="1033121" y="250060"/>
                    </a:lnTo>
                    <a:lnTo>
                      <a:pt x="1006458" y="213488"/>
                    </a:lnTo>
                    <a:lnTo>
                      <a:pt x="976957" y="179221"/>
                    </a:lnTo>
                    <a:lnTo>
                      <a:pt x="944788" y="147424"/>
                    </a:lnTo>
                    <a:lnTo>
                      <a:pt x="910118" y="118265"/>
                    </a:lnTo>
                    <a:lnTo>
                      <a:pt x="873118" y="91911"/>
                    </a:lnTo>
                    <a:lnTo>
                      <a:pt x="833956" y="68528"/>
                    </a:lnTo>
                    <a:lnTo>
                      <a:pt x="792802" y="48285"/>
                    </a:lnTo>
                    <a:lnTo>
                      <a:pt x="749824" y="31348"/>
                    </a:lnTo>
                    <a:lnTo>
                      <a:pt x="705191" y="17883"/>
                    </a:lnTo>
                    <a:lnTo>
                      <a:pt x="659073" y="8059"/>
                    </a:lnTo>
                    <a:lnTo>
                      <a:pt x="611638" y="2042"/>
                    </a:lnTo>
                    <a:lnTo>
                      <a:pt x="563055" y="0"/>
                    </a:lnTo>
                    <a:lnTo>
                      <a:pt x="514472" y="2042"/>
                    </a:lnTo>
                    <a:lnTo>
                      <a:pt x="467037" y="8059"/>
                    </a:lnTo>
                    <a:lnTo>
                      <a:pt x="420919" y="17883"/>
                    </a:lnTo>
                    <a:lnTo>
                      <a:pt x="376286" y="31348"/>
                    </a:lnTo>
                    <a:lnTo>
                      <a:pt x="333308" y="48285"/>
                    </a:lnTo>
                    <a:lnTo>
                      <a:pt x="292154" y="68528"/>
                    </a:lnTo>
                    <a:lnTo>
                      <a:pt x="252992" y="91911"/>
                    </a:lnTo>
                    <a:lnTo>
                      <a:pt x="215992" y="118265"/>
                    </a:lnTo>
                    <a:lnTo>
                      <a:pt x="181323" y="147424"/>
                    </a:lnTo>
                    <a:lnTo>
                      <a:pt x="149153" y="179221"/>
                    </a:lnTo>
                    <a:lnTo>
                      <a:pt x="119652" y="213488"/>
                    </a:lnTo>
                    <a:lnTo>
                      <a:pt x="92989" y="250060"/>
                    </a:lnTo>
                    <a:lnTo>
                      <a:pt x="69332" y="288767"/>
                    </a:lnTo>
                    <a:lnTo>
                      <a:pt x="48851" y="329445"/>
                    </a:lnTo>
                    <a:lnTo>
                      <a:pt x="31715" y="371925"/>
                    </a:lnTo>
                    <a:lnTo>
                      <a:pt x="18093" y="416040"/>
                    </a:lnTo>
                    <a:lnTo>
                      <a:pt x="8154" y="461624"/>
                    </a:lnTo>
                    <a:lnTo>
                      <a:pt x="2066" y="508509"/>
                    </a:lnTo>
                    <a:lnTo>
                      <a:pt x="0" y="556529"/>
                    </a:lnTo>
                    <a:lnTo>
                      <a:pt x="2066" y="604548"/>
                    </a:lnTo>
                    <a:lnTo>
                      <a:pt x="8154" y="651433"/>
                    </a:lnTo>
                    <a:lnTo>
                      <a:pt x="18093" y="697017"/>
                    </a:lnTo>
                    <a:lnTo>
                      <a:pt x="31715" y="741132"/>
                    </a:lnTo>
                    <a:lnTo>
                      <a:pt x="48851" y="783612"/>
                    </a:lnTo>
                    <a:lnTo>
                      <a:pt x="69332" y="824290"/>
                    </a:lnTo>
                    <a:lnTo>
                      <a:pt x="92989" y="862997"/>
                    </a:lnTo>
                    <a:lnTo>
                      <a:pt x="119652" y="899569"/>
                    </a:lnTo>
                    <a:lnTo>
                      <a:pt x="149153" y="933836"/>
                    </a:lnTo>
                    <a:lnTo>
                      <a:pt x="181323" y="965633"/>
                    </a:lnTo>
                    <a:lnTo>
                      <a:pt x="215992" y="994792"/>
                    </a:lnTo>
                    <a:lnTo>
                      <a:pt x="252992" y="1021146"/>
                    </a:lnTo>
                    <a:lnTo>
                      <a:pt x="292154" y="1044529"/>
                    </a:lnTo>
                    <a:lnTo>
                      <a:pt x="333308" y="1064772"/>
                    </a:lnTo>
                    <a:lnTo>
                      <a:pt x="376286" y="1081709"/>
                    </a:lnTo>
                    <a:lnTo>
                      <a:pt x="420919" y="1095174"/>
                    </a:lnTo>
                    <a:lnTo>
                      <a:pt x="467037" y="1104998"/>
                    </a:lnTo>
                    <a:lnTo>
                      <a:pt x="514472" y="1111015"/>
                    </a:lnTo>
                    <a:lnTo>
                      <a:pt x="563055" y="1113058"/>
                    </a:lnTo>
                    <a:lnTo>
                      <a:pt x="611638" y="1111015"/>
                    </a:lnTo>
                    <a:lnTo>
                      <a:pt x="659073" y="1104998"/>
                    </a:lnTo>
                    <a:lnTo>
                      <a:pt x="705191" y="1095174"/>
                    </a:lnTo>
                    <a:lnTo>
                      <a:pt x="749824" y="1081709"/>
                    </a:lnTo>
                    <a:lnTo>
                      <a:pt x="792802" y="1064772"/>
                    </a:lnTo>
                    <a:lnTo>
                      <a:pt x="833956" y="1044529"/>
                    </a:lnTo>
                    <a:lnTo>
                      <a:pt x="873118" y="1021146"/>
                    </a:lnTo>
                    <a:lnTo>
                      <a:pt x="910118" y="994792"/>
                    </a:lnTo>
                    <a:lnTo>
                      <a:pt x="944788" y="965633"/>
                    </a:lnTo>
                    <a:lnTo>
                      <a:pt x="976957" y="933836"/>
                    </a:lnTo>
                    <a:lnTo>
                      <a:pt x="1006458" y="899569"/>
                    </a:lnTo>
                    <a:lnTo>
                      <a:pt x="1033121" y="862997"/>
                    </a:lnTo>
                    <a:lnTo>
                      <a:pt x="1056778" y="824290"/>
                    </a:lnTo>
                    <a:lnTo>
                      <a:pt x="1077259" y="783612"/>
                    </a:lnTo>
                    <a:lnTo>
                      <a:pt x="1094395" y="741132"/>
                    </a:lnTo>
                    <a:lnTo>
                      <a:pt x="1108017" y="697017"/>
                    </a:lnTo>
                    <a:lnTo>
                      <a:pt x="1117956" y="651433"/>
                    </a:lnTo>
                    <a:lnTo>
                      <a:pt x="1124044" y="604548"/>
                    </a:lnTo>
                    <a:lnTo>
                      <a:pt x="1126111" y="556529"/>
                    </a:lnTo>
                    <a:close/>
                  </a:path>
                </a:pathLst>
              </a:custGeom>
              <a:ln w="38100">
                <a:solidFill>
                  <a:srgbClr val="1BB8C7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6" name="object 14">
                <a:extLst>
                  <a:ext uri="{FF2B5EF4-FFF2-40B4-BE49-F238E27FC236}">
                    <a16:creationId xmlns:a16="http://schemas.microsoft.com/office/drawing/2014/main" id="{7B5093F6-2137-0525-4ECD-3414F291A4A3}"/>
                  </a:ext>
                </a:extLst>
              </p:cNvPr>
              <p:cNvSpPr txBox="1"/>
              <p:nvPr/>
            </p:nvSpPr>
            <p:spPr>
              <a:xfrm>
                <a:off x="9516174" y="6191120"/>
                <a:ext cx="558811" cy="269240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lang="en-US" sz="1600" b="1" spc="-45">
                    <a:solidFill>
                      <a:srgbClr val="1BB8C7"/>
                    </a:solidFill>
                    <a:latin typeface="Tahoma"/>
                    <a:cs typeface="Tahoma"/>
                  </a:rPr>
                  <a:t>A</a:t>
                </a:r>
                <a:r>
                  <a:rPr lang="en-US" sz="1600" b="1" spc="-45">
                    <a:latin typeface="Tahoma"/>
                    <a:cs typeface="Tahoma"/>
                  </a:rPr>
                  <a:t>ndy</a:t>
                </a:r>
                <a:endParaRPr sz="1600">
                  <a:latin typeface="Tahoma"/>
                  <a:cs typeface="Tahoma"/>
                </a:endParaRP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78058B88-0644-3E93-1F3F-B3BC34632683}"/>
                  </a:ext>
                </a:extLst>
              </p:cNvPr>
              <p:cNvSpPr/>
              <p:nvPr/>
            </p:nvSpPr>
            <p:spPr>
              <a:xfrm>
                <a:off x="9306375" y="5050386"/>
                <a:ext cx="978408" cy="978408"/>
              </a:xfrm>
              <a:prstGeom prst="ellipse">
                <a:avLst/>
              </a:prstGeom>
              <a:blipFill dpi="0" rotWithShape="1">
                <a:blip r:embed="rId6"/>
                <a:srcRect/>
                <a:stretch>
                  <a:fillRect l="-5000" t="-24000" r="-5000" b="-3900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2AC97844-C5CC-2CCE-2C09-ED74427538F3}"/>
                </a:ext>
              </a:extLst>
            </p:cNvPr>
            <p:cNvGrpSpPr/>
            <p:nvPr/>
          </p:nvGrpSpPr>
          <p:grpSpPr>
            <a:xfrm>
              <a:off x="10712166" y="4969235"/>
              <a:ext cx="1126490" cy="1477347"/>
              <a:chOff x="10712166" y="4983013"/>
              <a:chExt cx="1126490" cy="1477347"/>
            </a:xfrm>
          </p:grpSpPr>
          <p:sp>
            <p:nvSpPr>
              <p:cNvPr id="31" name="object 9">
                <a:extLst>
                  <a:ext uri="{FF2B5EF4-FFF2-40B4-BE49-F238E27FC236}">
                    <a16:creationId xmlns:a16="http://schemas.microsoft.com/office/drawing/2014/main" id="{2D528689-4529-EA20-F930-72D5F5FD577C}"/>
                  </a:ext>
                </a:extLst>
              </p:cNvPr>
              <p:cNvSpPr/>
              <p:nvPr/>
            </p:nvSpPr>
            <p:spPr>
              <a:xfrm>
                <a:off x="10712166" y="4983013"/>
                <a:ext cx="1126490" cy="1113155"/>
              </a:xfrm>
              <a:custGeom>
                <a:avLst/>
                <a:gdLst/>
                <a:ahLst/>
                <a:cxnLst/>
                <a:rect l="l" t="t" r="r" b="b"/>
                <a:pathLst>
                  <a:path w="1126490" h="1113154">
                    <a:moveTo>
                      <a:pt x="0" y="556529"/>
                    </a:moveTo>
                    <a:lnTo>
                      <a:pt x="2066" y="508509"/>
                    </a:lnTo>
                    <a:lnTo>
                      <a:pt x="8154" y="461624"/>
                    </a:lnTo>
                    <a:lnTo>
                      <a:pt x="18093" y="416040"/>
                    </a:lnTo>
                    <a:lnTo>
                      <a:pt x="31715" y="371925"/>
                    </a:lnTo>
                    <a:lnTo>
                      <a:pt x="48851" y="329445"/>
                    </a:lnTo>
                    <a:lnTo>
                      <a:pt x="69332" y="288767"/>
                    </a:lnTo>
                    <a:lnTo>
                      <a:pt x="92989" y="250060"/>
                    </a:lnTo>
                    <a:lnTo>
                      <a:pt x="119652" y="213488"/>
                    </a:lnTo>
                    <a:lnTo>
                      <a:pt x="149153" y="179221"/>
                    </a:lnTo>
                    <a:lnTo>
                      <a:pt x="181323" y="147424"/>
                    </a:lnTo>
                    <a:lnTo>
                      <a:pt x="215992" y="118265"/>
                    </a:lnTo>
                    <a:lnTo>
                      <a:pt x="252992" y="91911"/>
                    </a:lnTo>
                    <a:lnTo>
                      <a:pt x="292154" y="68528"/>
                    </a:lnTo>
                    <a:lnTo>
                      <a:pt x="333308" y="48285"/>
                    </a:lnTo>
                    <a:lnTo>
                      <a:pt x="376286" y="31348"/>
                    </a:lnTo>
                    <a:lnTo>
                      <a:pt x="420919" y="17883"/>
                    </a:lnTo>
                    <a:lnTo>
                      <a:pt x="467037" y="8059"/>
                    </a:lnTo>
                    <a:lnTo>
                      <a:pt x="514472" y="2042"/>
                    </a:lnTo>
                    <a:lnTo>
                      <a:pt x="563055" y="0"/>
                    </a:lnTo>
                    <a:lnTo>
                      <a:pt x="611638" y="2042"/>
                    </a:lnTo>
                    <a:lnTo>
                      <a:pt x="659073" y="8059"/>
                    </a:lnTo>
                    <a:lnTo>
                      <a:pt x="705191" y="17883"/>
                    </a:lnTo>
                    <a:lnTo>
                      <a:pt x="749824" y="31348"/>
                    </a:lnTo>
                    <a:lnTo>
                      <a:pt x="792802" y="48285"/>
                    </a:lnTo>
                    <a:lnTo>
                      <a:pt x="833956" y="68528"/>
                    </a:lnTo>
                    <a:lnTo>
                      <a:pt x="873118" y="91911"/>
                    </a:lnTo>
                    <a:lnTo>
                      <a:pt x="910118" y="118265"/>
                    </a:lnTo>
                    <a:lnTo>
                      <a:pt x="944787" y="147424"/>
                    </a:lnTo>
                    <a:lnTo>
                      <a:pt x="976957" y="179221"/>
                    </a:lnTo>
                    <a:lnTo>
                      <a:pt x="1006458" y="213488"/>
                    </a:lnTo>
                    <a:lnTo>
                      <a:pt x="1033121" y="250060"/>
                    </a:lnTo>
                    <a:lnTo>
                      <a:pt x="1056778" y="288767"/>
                    </a:lnTo>
                    <a:lnTo>
                      <a:pt x="1077259" y="329445"/>
                    </a:lnTo>
                    <a:lnTo>
                      <a:pt x="1094395" y="371925"/>
                    </a:lnTo>
                    <a:lnTo>
                      <a:pt x="1108017" y="416040"/>
                    </a:lnTo>
                    <a:lnTo>
                      <a:pt x="1117956" y="461624"/>
                    </a:lnTo>
                    <a:lnTo>
                      <a:pt x="1124044" y="508509"/>
                    </a:lnTo>
                    <a:lnTo>
                      <a:pt x="1126111" y="556529"/>
                    </a:lnTo>
                    <a:lnTo>
                      <a:pt x="1124044" y="604548"/>
                    </a:lnTo>
                    <a:lnTo>
                      <a:pt x="1117956" y="651433"/>
                    </a:lnTo>
                    <a:lnTo>
                      <a:pt x="1108017" y="697017"/>
                    </a:lnTo>
                    <a:lnTo>
                      <a:pt x="1094395" y="741132"/>
                    </a:lnTo>
                    <a:lnTo>
                      <a:pt x="1077259" y="783612"/>
                    </a:lnTo>
                    <a:lnTo>
                      <a:pt x="1056778" y="824290"/>
                    </a:lnTo>
                    <a:lnTo>
                      <a:pt x="1033121" y="862997"/>
                    </a:lnTo>
                    <a:lnTo>
                      <a:pt x="1006458" y="899569"/>
                    </a:lnTo>
                    <a:lnTo>
                      <a:pt x="976957" y="933836"/>
                    </a:lnTo>
                    <a:lnTo>
                      <a:pt x="944787" y="965633"/>
                    </a:lnTo>
                    <a:lnTo>
                      <a:pt x="910118" y="994792"/>
                    </a:lnTo>
                    <a:lnTo>
                      <a:pt x="873118" y="1021146"/>
                    </a:lnTo>
                    <a:lnTo>
                      <a:pt x="833956" y="1044529"/>
                    </a:lnTo>
                    <a:lnTo>
                      <a:pt x="792802" y="1064772"/>
                    </a:lnTo>
                    <a:lnTo>
                      <a:pt x="749824" y="1081709"/>
                    </a:lnTo>
                    <a:lnTo>
                      <a:pt x="705191" y="1095174"/>
                    </a:lnTo>
                    <a:lnTo>
                      <a:pt x="659073" y="1104998"/>
                    </a:lnTo>
                    <a:lnTo>
                      <a:pt x="611638" y="1111015"/>
                    </a:lnTo>
                    <a:lnTo>
                      <a:pt x="563055" y="1113058"/>
                    </a:lnTo>
                    <a:lnTo>
                      <a:pt x="514472" y="1111015"/>
                    </a:lnTo>
                    <a:lnTo>
                      <a:pt x="467037" y="1104998"/>
                    </a:lnTo>
                    <a:lnTo>
                      <a:pt x="420919" y="1095174"/>
                    </a:lnTo>
                    <a:lnTo>
                      <a:pt x="376286" y="1081709"/>
                    </a:lnTo>
                    <a:lnTo>
                      <a:pt x="333308" y="1064772"/>
                    </a:lnTo>
                    <a:lnTo>
                      <a:pt x="292154" y="1044529"/>
                    </a:lnTo>
                    <a:lnTo>
                      <a:pt x="252992" y="1021146"/>
                    </a:lnTo>
                    <a:lnTo>
                      <a:pt x="215992" y="994792"/>
                    </a:lnTo>
                    <a:lnTo>
                      <a:pt x="181323" y="965633"/>
                    </a:lnTo>
                    <a:lnTo>
                      <a:pt x="149153" y="933836"/>
                    </a:lnTo>
                    <a:lnTo>
                      <a:pt x="119652" y="899569"/>
                    </a:lnTo>
                    <a:lnTo>
                      <a:pt x="92989" y="862997"/>
                    </a:lnTo>
                    <a:lnTo>
                      <a:pt x="69332" y="824290"/>
                    </a:lnTo>
                    <a:lnTo>
                      <a:pt x="48851" y="783612"/>
                    </a:lnTo>
                    <a:lnTo>
                      <a:pt x="31715" y="741132"/>
                    </a:lnTo>
                    <a:lnTo>
                      <a:pt x="18093" y="697017"/>
                    </a:lnTo>
                    <a:lnTo>
                      <a:pt x="8154" y="651433"/>
                    </a:lnTo>
                    <a:lnTo>
                      <a:pt x="2066" y="604548"/>
                    </a:lnTo>
                    <a:lnTo>
                      <a:pt x="0" y="556529"/>
                    </a:lnTo>
                    <a:close/>
                  </a:path>
                </a:pathLst>
              </a:custGeom>
              <a:ln w="38100">
                <a:solidFill>
                  <a:srgbClr val="1BB8C7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7" name="object 15">
                <a:extLst>
                  <a:ext uri="{FF2B5EF4-FFF2-40B4-BE49-F238E27FC236}">
                    <a16:creationId xmlns:a16="http://schemas.microsoft.com/office/drawing/2014/main" id="{D761F810-C088-157B-CB34-85777E7CB440}"/>
                  </a:ext>
                </a:extLst>
              </p:cNvPr>
              <p:cNvSpPr txBox="1"/>
              <p:nvPr/>
            </p:nvSpPr>
            <p:spPr>
              <a:xfrm>
                <a:off x="10996005" y="6191120"/>
                <a:ext cx="558812" cy="269240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lang="en-US" sz="1600" b="1" spc="-50">
                    <a:solidFill>
                      <a:srgbClr val="1BB8C7"/>
                    </a:solidFill>
                    <a:latin typeface="Tahoma"/>
                    <a:cs typeface="Tahoma"/>
                  </a:rPr>
                  <a:t>J</a:t>
                </a:r>
                <a:r>
                  <a:rPr lang="en-US" sz="1600" b="1" spc="-50">
                    <a:latin typeface="Tahoma"/>
                    <a:cs typeface="Tahoma"/>
                  </a:rPr>
                  <a:t>ohn</a:t>
                </a:r>
                <a:endParaRPr sz="1600">
                  <a:latin typeface="Tahoma"/>
                  <a:cs typeface="Tahoma"/>
                </a:endParaRPr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05B131EF-69C6-E8AB-D41B-0302F51A9B3B}"/>
                  </a:ext>
                </a:extLst>
              </p:cNvPr>
              <p:cNvSpPr/>
              <p:nvPr/>
            </p:nvSpPr>
            <p:spPr>
              <a:xfrm>
                <a:off x="10786207" y="5050386"/>
                <a:ext cx="978408" cy="97840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E77653B-4D22-0D15-4AEF-9CD99640A199}"/>
                </a:ext>
              </a:extLst>
            </p:cNvPr>
            <p:cNvGrpSpPr/>
            <p:nvPr/>
          </p:nvGrpSpPr>
          <p:grpSpPr>
            <a:xfrm>
              <a:off x="7752502" y="4969235"/>
              <a:ext cx="1126490" cy="1477347"/>
              <a:chOff x="7752502" y="4983013"/>
              <a:chExt cx="1126490" cy="1477347"/>
            </a:xfrm>
          </p:grpSpPr>
          <p:sp>
            <p:nvSpPr>
              <p:cNvPr id="27" name="object 5">
                <a:extLst>
                  <a:ext uri="{FF2B5EF4-FFF2-40B4-BE49-F238E27FC236}">
                    <a16:creationId xmlns:a16="http://schemas.microsoft.com/office/drawing/2014/main" id="{C3C0F8D8-644D-8E8E-AD16-6F08296850CF}"/>
                  </a:ext>
                </a:extLst>
              </p:cNvPr>
              <p:cNvSpPr/>
              <p:nvPr/>
            </p:nvSpPr>
            <p:spPr>
              <a:xfrm>
                <a:off x="7752502" y="4983013"/>
                <a:ext cx="1126490" cy="1113155"/>
              </a:xfrm>
              <a:custGeom>
                <a:avLst/>
                <a:gdLst/>
                <a:ahLst/>
                <a:cxnLst/>
                <a:rect l="l" t="t" r="r" b="b"/>
                <a:pathLst>
                  <a:path w="1126490" h="1113154">
                    <a:moveTo>
                      <a:pt x="0" y="556528"/>
                    </a:moveTo>
                    <a:lnTo>
                      <a:pt x="2066" y="508509"/>
                    </a:lnTo>
                    <a:lnTo>
                      <a:pt x="8154" y="461623"/>
                    </a:lnTo>
                    <a:lnTo>
                      <a:pt x="18093" y="416040"/>
                    </a:lnTo>
                    <a:lnTo>
                      <a:pt x="31715" y="371924"/>
                    </a:lnTo>
                    <a:lnTo>
                      <a:pt x="48851" y="329444"/>
                    </a:lnTo>
                    <a:lnTo>
                      <a:pt x="69332" y="288767"/>
                    </a:lnTo>
                    <a:lnTo>
                      <a:pt x="92989" y="250059"/>
                    </a:lnTo>
                    <a:lnTo>
                      <a:pt x="119652" y="213488"/>
                    </a:lnTo>
                    <a:lnTo>
                      <a:pt x="149153" y="179221"/>
                    </a:lnTo>
                    <a:lnTo>
                      <a:pt x="181323" y="147424"/>
                    </a:lnTo>
                    <a:lnTo>
                      <a:pt x="215992" y="118265"/>
                    </a:lnTo>
                    <a:lnTo>
                      <a:pt x="252992" y="91911"/>
                    </a:lnTo>
                    <a:lnTo>
                      <a:pt x="292154" y="68528"/>
                    </a:lnTo>
                    <a:lnTo>
                      <a:pt x="333308" y="48285"/>
                    </a:lnTo>
                    <a:lnTo>
                      <a:pt x="376286" y="31348"/>
                    </a:lnTo>
                    <a:lnTo>
                      <a:pt x="420919" y="17883"/>
                    </a:lnTo>
                    <a:lnTo>
                      <a:pt x="467037" y="8059"/>
                    </a:lnTo>
                    <a:lnTo>
                      <a:pt x="514472" y="2042"/>
                    </a:lnTo>
                    <a:lnTo>
                      <a:pt x="563055" y="0"/>
                    </a:lnTo>
                    <a:lnTo>
                      <a:pt x="611638" y="2042"/>
                    </a:lnTo>
                    <a:lnTo>
                      <a:pt x="659073" y="8059"/>
                    </a:lnTo>
                    <a:lnTo>
                      <a:pt x="705191" y="17883"/>
                    </a:lnTo>
                    <a:lnTo>
                      <a:pt x="749824" y="31348"/>
                    </a:lnTo>
                    <a:lnTo>
                      <a:pt x="792802" y="48285"/>
                    </a:lnTo>
                    <a:lnTo>
                      <a:pt x="833956" y="68528"/>
                    </a:lnTo>
                    <a:lnTo>
                      <a:pt x="873118" y="91911"/>
                    </a:lnTo>
                    <a:lnTo>
                      <a:pt x="910118" y="118265"/>
                    </a:lnTo>
                    <a:lnTo>
                      <a:pt x="944787" y="147424"/>
                    </a:lnTo>
                    <a:lnTo>
                      <a:pt x="976957" y="179221"/>
                    </a:lnTo>
                    <a:lnTo>
                      <a:pt x="1006458" y="213488"/>
                    </a:lnTo>
                    <a:lnTo>
                      <a:pt x="1033121" y="250059"/>
                    </a:lnTo>
                    <a:lnTo>
                      <a:pt x="1056778" y="288767"/>
                    </a:lnTo>
                    <a:lnTo>
                      <a:pt x="1077259" y="329444"/>
                    </a:lnTo>
                    <a:lnTo>
                      <a:pt x="1094395" y="371924"/>
                    </a:lnTo>
                    <a:lnTo>
                      <a:pt x="1108017" y="416040"/>
                    </a:lnTo>
                    <a:lnTo>
                      <a:pt x="1117956" y="461623"/>
                    </a:lnTo>
                    <a:lnTo>
                      <a:pt x="1124044" y="508509"/>
                    </a:lnTo>
                    <a:lnTo>
                      <a:pt x="1126111" y="556528"/>
                    </a:lnTo>
                    <a:lnTo>
                      <a:pt x="1124044" y="604547"/>
                    </a:lnTo>
                    <a:lnTo>
                      <a:pt x="1117956" y="651433"/>
                    </a:lnTo>
                    <a:lnTo>
                      <a:pt x="1108017" y="697016"/>
                    </a:lnTo>
                    <a:lnTo>
                      <a:pt x="1094395" y="741132"/>
                    </a:lnTo>
                    <a:lnTo>
                      <a:pt x="1077259" y="783612"/>
                    </a:lnTo>
                    <a:lnTo>
                      <a:pt x="1056778" y="824289"/>
                    </a:lnTo>
                    <a:lnTo>
                      <a:pt x="1033121" y="862997"/>
                    </a:lnTo>
                    <a:lnTo>
                      <a:pt x="1006458" y="899568"/>
                    </a:lnTo>
                    <a:lnTo>
                      <a:pt x="976957" y="933835"/>
                    </a:lnTo>
                    <a:lnTo>
                      <a:pt x="944787" y="965632"/>
                    </a:lnTo>
                    <a:lnTo>
                      <a:pt x="910118" y="994791"/>
                    </a:lnTo>
                    <a:lnTo>
                      <a:pt x="873118" y="1021145"/>
                    </a:lnTo>
                    <a:lnTo>
                      <a:pt x="833956" y="1044528"/>
                    </a:lnTo>
                    <a:lnTo>
                      <a:pt x="792802" y="1064771"/>
                    </a:lnTo>
                    <a:lnTo>
                      <a:pt x="749824" y="1081708"/>
                    </a:lnTo>
                    <a:lnTo>
                      <a:pt x="705191" y="1095173"/>
                    </a:lnTo>
                    <a:lnTo>
                      <a:pt x="659073" y="1104997"/>
                    </a:lnTo>
                    <a:lnTo>
                      <a:pt x="611638" y="1111014"/>
                    </a:lnTo>
                    <a:lnTo>
                      <a:pt x="563055" y="1113057"/>
                    </a:lnTo>
                    <a:lnTo>
                      <a:pt x="514472" y="1111014"/>
                    </a:lnTo>
                    <a:lnTo>
                      <a:pt x="467037" y="1104997"/>
                    </a:lnTo>
                    <a:lnTo>
                      <a:pt x="420919" y="1095173"/>
                    </a:lnTo>
                    <a:lnTo>
                      <a:pt x="376286" y="1081708"/>
                    </a:lnTo>
                    <a:lnTo>
                      <a:pt x="333308" y="1064771"/>
                    </a:lnTo>
                    <a:lnTo>
                      <a:pt x="292154" y="1044528"/>
                    </a:lnTo>
                    <a:lnTo>
                      <a:pt x="252992" y="1021145"/>
                    </a:lnTo>
                    <a:lnTo>
                      <a:pt x="215992" y="994791"/>
                    </a:lnTo>
                    <a:lnTo>
                      <a:pt x="181323" y="965632"/>
                    </a:lnTo>
                    <a:lnTo>
                      <a:pt x="149153" y="933835"/>
                    </a:lnTo>
                    <a:lnTo>
                      <a:pt x="119652" y="899568"/>
                    </a:lnTo>
                    <a:lnTo>
                      <a:pt x="92989" y="862997"/>
                    </a:lnTo>
                    <a:lnTo>
                      <a:pt x="69332" y="824289"/>
                    </a:lnTo>
                    <a:lnTo>
                      <a:pt x="48851" y="783612"/>
                    </a:lnTo>
                    <a:lnTo>
                      <a:pt x="31715" y="741132"/>
                    </a:lnTo>
                    <a:lnTo>
                      <a:pt x="18093" y="697016"/>
                    </a:lnTo>
                    <a:lnTo>
                      <a:pt x="8154" y="651433"/>
                    </a:lnTo>
                    <a:lnTo>
                      <a:pt x="2066" y="604547"/>
                    </a:lnTo>
                    <a:lnTo>
                      <a:pt x="0" y="556528"/>
                    </a:lnTo>
                    <a:close/>
                  </a:path>
                </a:pathLst>
              </a:custGeom>
              <a:ln w="38100">
                <a:solidFill>
                  <a:srgbClr val="1BB8C7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5" name="object 13">
                <a:extLst>
                  <a:ext uri="{FF2B5EF4-FFF2-40B4-BE49-F238E27FC236}">
                    <a16:creationId xmlns:a16="http://schemas.microsoft.com/office/drawing/2014/main" id="{C41AA8E5-8690-4C2C-FF96-66785433D3CF}"/>
                  </a:ext>
                </a:extLst>
              </p:cNvPr>
              <p:cNvSpPr txBox="1"/>
              <p:nvPr/>
            </p:nvSpPr>
            <p:spPr>
              <a:xfrm>
                <a:off x="7929985" y="6191120"/>
                <a:ext cx="771525" cy="269240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b="1" spc="-50">
                    <a:solidFill>
                      <a:srgbClr val="1BB8C7"/>
                    </a:solidFill>
                    <a:latin typeface="Tahoma"/>
                    <a:cs typeface="Tahoma"/>
                  </a:rPr>
                  <a:t>W</a:t>
                </a:r>
                <a:r>
                  <a:rPr sz="1600" b="1" spc="-50">
                    <a:latin typeface="Tahoma"/>
                    <a:cs typeface="Tahoma"/>
                  </a:rPr>
                  <a:t>illiam</a:t>
                </a:r>
                <a:endParaRPr sz="1600">
                  <a:latin typeface="Tahoma"/>
                  <a:cs typeface="Tahoma"/>
                </a:endParaRPr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519C9D0F-74FB-AF11-3AAC-F5D0D2829469}"/>
                  </a:ext>
                </a:extLst>
              </p:cNvPr>
              <p:cNvSpPr/>
              <p:nvPr/>
            </p:nvSpPr>
            <p:spPr>
              <a:xfrm>
                <a:off x="7826543" y="5050386"/>
                <a:ext cx="978408" cy="97840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760CFDFF-97B9-D182-0A0D-2FCCDA0249A0}"/>
                </a:ext>
              </a:extLst>
            </p:cNvPr>
            <p:cNvGrpSpPr/>
            <p:nvPr/>
          </p:nvGrpSpPr>
          <p:grpSpPr>
            <a:xfrm>
              <a:off x="6272670" y="4971717"/>
              <a:ext cx="1126490" cy="1472383"/>
              <a:chOff x="6272670" y="4983013"/>
              <a:chExt cx="1126490" cy="1472383"/>
            </a:xfrm>
          </p:grpSpPr>
          <p:sp>
            <p:nvSpPr>
              <p:cNvPr id="33" name="object 11">
                <a:extLst>
                  <a:ext uri="{FF2B5EF4-FFF2-40B4-BE49-F238E27FC236}">
                    <a16:creationId xmlns:a16="http://schemas.microsoft.com/office/drawing/2014/main" id="{273EA2DD-2320-4981-E7F4-C1DCEC156BFF}"/>
                  </a:ext>
                </a:extLst>
              </p:cNvPr>
              <p:cNvSpPr/>
              <p:nvPr/>
            </p:nvSpPr>
            <p:spPr>
              <a:xfrm>
                <a:off x="6272670" y="4983013"/>
                <a:ext cx="1126490" cy="1113155"/>
              </a:xfrm>
              <a:custGeom>
                <a:avLst/>
                <a:gdLst/>
                <a:ahLst/>
                <a:cxnLst/>
                <a:rect l="l" t="t" r="r" b="b"/>
                <a:pathLst>
                  <a:path w="1126490" h="1113154">
                    <a:moveTo>
                      <a:pt x="0" y="556529"/>
                    </a:moveTo>
                    <a:lnTo>
                      <a:pt x="2066" y="508509"/>
                    </a:lnTo>
                    <a:lnTo>
                      <a:pt x="8154" y="461624"/>
                    </a:lnTo>
                    <a:lnTo>
                      <a:pt x="18093" y="416040"/>
                    </a:lnTo>
                    <a:lnTo>
                      <a:pt x="31715" y="371925"/>
                    </a:lnTo>
                    <a:lnTo>
                      <a:pt x="48851" y="329445"/>
                    </a:lnTo>
                    <a:lnTo>
                      <a:pt x="69332" y="288767"/>
                    </a:lnTo>
                    <a:lnTo>
                      <a:pt x="92989" y="250060"/>
                    </a:lnTo>
                    <a:lnTo>
                      <a:pt x="119652" y="213488"/>
                    </a:lnTo>
                    <a:lnTo>
                      <a:pt x="149153" y="179221"/>
                    </a:lnTo>
                    <a:lnTo>
                      <a:pt x="181323" y="147424"/>
                    </a:lnTo>
                    <a:lnTo>
                      <a:pt x="215992" y="118265"/>
                    </a:lnTo>
                    <a:lnTo>
                      <a:pt x="252992" y="91911"/>
                    </a:lnTo>
                    <a:lnTo>
                      <a:pt x="292154" y="68528"/>
                    </a:lnTo>
                    <a:lnTo>
                      <a:pt x="333308" y="48285"/>
                    </a:lnTo>
                    <a:lnTo>
                      <a:pt x="376286" y="31348"/>
                    </a:lnTo>
                    <a:lnTo>
                      <a:pt x="420919" y="17883"/>
                    </a:lnTo>
                    <a:lnTo>
                      <a:pt x="467037" y="8059"/>
                    </a:lnTo>
                    <a:lnTo>
                      <a:pt x="514472" y="2042"/>
                    </a:lnTo>
                    <a:lnTo>
                      <a:pt x="563055" y="0"/>
                    </a:lnTo>
                    <a:lnTo>
                      <a:pt x="611638" y="2042"/>
                    </a:lnTo>
                    <a:lnTo>
                      <a:pt x="659073" y="8059"/>
                    </a:lnTo>
                    <a:lnTo>
                      <a:pt x="705191" y="17883"/>
                    </a:lnTo>
                    <a:lnTo>
                      <a:pt x="749824" y="31348"/>
                    </a:lnTo>
                    <a:lnTo>
                      <a:pt x="792802" y="48285"/>
                    </a:lnTo>
                    <a:lnTo>
                      <a:pt x="833956" y="68528"/>
                    </a:lnTo>
                    <a:lnTo>
                      <a:pt x="873118" y="91911"/>
                    </a:lnTo>
                    <a:lnTo>
                      <a:pt x="910118" y="118265"/>
                    </a:lnTo>
                    <a:lnTo>
                      <a:pt x="944787" y="147424"/>
                    </a:lnTo>
                    <a:lnTo>
                      <a:pt x="976957" y="179221"/>
                    </a:lnTo>
                    <a:lnTo>
                      <a:pt x="1006458" y="213488"/>
                    </a:lnTo>
                    <a:lnTo>
                      <a:pt x="1033121" y="250060"/>
                    </a:lnTo>
                    <a:lnTo>
                      <a:pt x="1056778" y="288767"/>
                    </a:lnTo>
                    <a:lnTo>
                      <a:pt x="1077259" y="329445"/>
                    </a:lnTo>
                    <a:lnTo>
                      <a:pt x="1094395" y="371925"/>
                    </a:lnTo>
                    <a:lnTo>
                      <a:pt x="1108017" y="416040"/>
                    </a:lnTo>
                    <a:lnTo>
                      <a:pt x="1117956" y="461624"/>
                    </a:lnTo>
                    <a:lnTo>
                      <a:pt x="1124044" y="508509"/>
                    </a:lnTo>
                    <a:lnTo>
                      <a:pt x="1126111" y="556529"/>
                    </a:lnTo>
                    <a:lnTo>
                      <a:pt x="1124044" y="604548"/>
                    </a:lnTo>
                    <a:lnTo>
                      <a:pt x="1117956" y="651433"/>
                    </a:lnTo>
                    <a:lnTo>
                      <a:pt x="1108017" y="697017"/>
                    </a:lnTo>
                    <a:lnTo>
                      <a:pt x="1094395" y="741132"/>
                    </a:lnTo>
                    <a:lnTo>
                      <a:pt x="1077259" y="783612"/>
                    </a:lnTo>
                    <a:lnTo>
                      <a:pt x="1056778" y="824290"/>
                    </a:lnTo>
                    <a:lnTo>
                      <a:pt x="1033121" y="862997"/>
                    </a:lnTo>
                    <a:lnTo>
                      <a:pt x="1006458" y="899569"/>
                    </a:lnTo>
                    <a:lnTo>
                      <a:pt x="976957" y="933836"/>
                    </a:lnTo>
                    <a:lnTo>
                      <a:pt x="944787" y="965633"/>
                    </a:lnTo>
                    <a:lnTo>
                      <a:pt x="910118" y="994792"/>
                    </a:lnTo>
                    <a:lnTo>
                      <a:pt x="873118" y="1021146"/>
                    </a:lnTo>
                    <a:lnTo>
                      <a:pt x="833956" y="1044529"/>
                    </a:lnTo>
                    <a:lnTo>
                      <a:pt x="792802" y="1064772"/>
                    </a:lnTo>
                    <a:lnTo>
                      <a:pt x="749824" y="1081709"/>
                    </a:lnTo>
                    <a:lnTo>
                      <a:pt x="705191" y="1095174"/>
                    </a:lnTo>
                    <a:lnTo>
                      <a:pt x="659073" y="1104998"/>
                    </a:lnTo>
                    <a:lnTo>
                      <a:pt x="611638" y="1111015"/>
                    </a:lnTo>
                    <a:lnTo>
                      <a:pt x="563055" y="1113058"/>
                    </a:lnTo>
                    <a:lnTo>
                      <a:pt x="514472" y="1111015"/>
                    </a:lnTo>
                    <a:lnTo>
                      <a:pt x="467037" y="1104998"/>
                    </a:lnTo>
                    <a:lnTo>
                      <a:pt x="420919" y="1095174"/>
                    </a:lnTo>
                    <a:lnTo>
                      <a:pt x="376286" y="1081709"/>
                    </a:lnTo>
                    <a:lnTo>
                      <a:pt x="333308" y="1064772"/>
                    </a:lnTo>
                    <a:lnTo>
                      <a:pt x="292154" y="1044529"/>
                    </a:lnTo>
                    <a:lnTo>
                      <a:pt x="252992" y="1021146"/>
                    </a:lnTo>
                    <a:lnTo>
                      <a:pt x="215992" y="994792"/>
                    </a:lnTo>
                    <a:lnTo>
                      <a:pt x="181323" y="965633"/>
                    </a:lnTo>
                    <a:lnTo>
                      <a:pt x="149153" y="933836"/>
                    </a:lnTo>
                    <a:lnTo>
                      <a:pt x="119652" y="899569"/>
                    </a:lnTo>
                    <a:lnTo>
                      <a:pt x="92989" y="862997"/>
                    </a:lnTo>
                    <a:lnTo>
                      <a:pt x="69332" y="824290"/>
                    </a:lnTo>
                    <a:lnTo>
                      <a:pt x="48851" y="783612"/>
                    </a:lnTo>
                    <a:lnTo>
                      <a:pt x="31715" y="741132"/>
                    </a:lnTo>
                    <a:lnTo>
                      <a:pt x="18093" y="697017"/>
                    </a:lnTo>
                    <a:lnTo>
                      <a:pt x="8154" y="651433"/>
                    </a:lnTo>
                    <a:lnTo>
                      <a:pt x="2066" y="604548"/>
                    </a:lnTo>
                    <a:lnTo>
                      <a:pt x="0" y="556529"/>
                    </a:lnTo>
                    <a:close/>
                  </a:path>
                </a:pathLst>
              </a:custGeom>
              <a:ln w="38100">
                <a:solidFill>
                  <a:srgbClr val="42B0D5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8" name="object 16">
                <a:extLst>
                  <a:ext uri="{FF2B5EF4-FFF2-40B4-BE49-F238E27FC236}">
                    <a16:creationId xmlns:a16="http://schemas.microsoft.com/office/drawing/2014/main" id="{D75704B8-CB76-311E-9D9A-A8638EAE59C2}"/>
                  </a:ext>
                </a:extLst>
              </p:cNvPr>
              <p:cNvSpPr txBox="1"/>
              <p:nvPr/>
            </p:nvSpPr>
            <p:spPr>
              <a:xfrm>
                <a:off x="6422848" y="6196351"/>
                <a:ext cx="826135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lang="en-US" sz="1600" b="1" spc="-45">
                    <a:solidFill>
                      <a:srgbClr val="1BB8C7"/>
                    </a:solidFill>
                    <a:latin typeface="Tahoma"/>
                    <a:cs typeface="Tahoma"/>
                  </a:rPr>
                  <a:t>S</a:t>
                </a:r>
                <a:r>
                  <a:rPr lang="en-US" sz="1600" b="1" spc="-45">
                    <a:latin typeface="Tahoma"/>
                    <a:cs typeface="Tahoma"/>
                  </a:rPr>
                  <a:t>oumya</a:t>
                </a:r>
                <a:endParaRPr sz="1600">
                  <a:latin typeface="Tahoma"/>
                  <a:cs typeface="Tahoma"/>
                </a:endParaRPr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7A068A86-D9EB-65EC-F9D1-A12F5AFEDBD8}"/>
                  </a:ext>
                </a:extLst>
              </p:cNvPr>
              <p:cNvSpPr/>
              <p:nvPr/>
            </p:nvSpPr>
            <p:spPr>
              <a:xfrm>
                <a:off x="6346711" y="5050386"/>
                <a:ext cx="978408" cy="978408"/>
              </a:xfrm>
              <a:prstGeom prst="ellipse">
                <a:avLst/>
              </a:prstGeom>
              <a:blipFill dpi="0" rotWithShape="1">
                <a:blip r:embed="rId7"/>
                <a:srcRect/>
                <a:stretch>
                  <a:fillRect l="-15000" r="-1500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9790D3C6-CFE3-A7D2-2504-75ECF377F3A5}"/>
                </a:ext>
              </a:extLst>
            </p:cNvPr>
            <p:cNvGrpSpPr/>
            <p:nvPr/>
          </p:nvGrpSpPr>
          <p:grpSpPr>
            <a:xfrm>
              <a:off x="3313006" y="4969235"/>
              <a:ext cx="1126490" cy="1477347"/>
              <a:chOff x="3313006" y="4955457"/>
              <a:chExt cx="1126490" cy="1477347"/>
            </a:xfrm>
          </p:grpSpPr>
          <p:sp>
            <p:nvSpPr>
              <p:cNvPr id="7" name="object 7"/>
              <p:cNvSpPr/>
              <p:nvPr/>
            </p:nvSpPr>
            <p:spPr>
              <a:xfrm>
                <a:off x="3313006" y="4955457"/>
                <a:ext cx="1126490" cy="1113155"/>
              </a:xfrm>
              <a:custGeom>
                <a:avLst/>
                <a:gdLst/>
                <a:ahLst/>
                <a:cxnLst/>
                <a:rect l="l" t="t" r="r" b="b"/>
                <a:pathLst>
                  <a:path w="1126490" h="1113154">
                    <a:moveTo>
                      <a:pt x="1126111" y="556529"/>
                    </a:moveTo>
                    <a:lnTo>
                      <a:pt x="1124044" y="508509"/>
                    </a:lnTo>
                    <a:lnTo>
                      <a:pt x="1117956" y="461624"/>
                    </a:lnTo>
                    <a:lnTo>
                      <a:pt x="1108017" y="416040"/>
                    </a:lnTo>
                    <a:lnTo>
                      <a:pt x="1094395" y="371925"/>
                    </a:lnTo>
                    <a:lnTo>
                      <a:pt x="1077259" y="329445"/>
                    </a:lnTo>
                    <a:lnTo>
                      <a:pt x="1056778" y="288767"/>
                    </a:lnTo>
                    <a:lnTo>
                      <a:pt x="1033121" y="250060"/>
                    </a:lnTo>
                    <a:lnTo>
                      <a:pt x="1006458" y="213488"/>
                    </a:lnTo>
                    <a:lnTo>
                      <a:pt x="976957" y="179221"/>
                    </a:lnTo>
                    <a:lnTo>
                      <a:pt x="944788" y="147424"/>
                    </a:lnTo>
                    <a:lnTo>
                      <a:pt x="910118" y="118265"/>
                    </a:lnTo>
                    <a:lnTo>
                      <a:pt x="873118" y="91911"/>
                    </a:lnTo>
                    <a:lnTo>
                      <a:pt x="833956" y="68528"/>
                    </a:lnTo>
                    <a:lnTo>
                      <a:pt x="792802" y="48285"/>
                    </a:lnTo>
                    <a:lnTo>
                      <a:pt x="749824" y="31348"/>
                    </a:lnTo>
                    <a:lnTo>
                      <a:pt x="705191" y="17883"/>
                    </a:lnTo>
                    <a:lnTo>
                      <a:pt x="659073" y="8059"/>
                    </a:lnTo>
                    <a:lnTo>
                      <a:pt x="611638" y="2042"/>
                    </a:lnTo>
                    <a:lnTo>
                      <a:pt x="563055" y="0"/>
                    </a:lnTo>
                    <a:lnTo>
                      <a:pt x="514472" y="2042"/>
                    </a:lnTo>
                    <a:lnTo>
                      <a:pt x="467037" y="8059"/>
                    </a:lnTo>
                    <a:lnTo>
                      <a:pt x="420919" y="17883"/>
                    </a:lnTo>
                    <a:lnTo>
                      <a:pt x="376286" y="31348"/>
                    </a:lnTo>
                    <a:lnTo>
                      <a:pt x="333308" y="48285"/>
                    </a:lnTo>
                    <a:lnTo>
                      <a:pt x="292154" y="68528"/>
                    </a:lnTo>
                    <a:lnTo>
                      <a:pt x="252992" y="91911"/>
                    </a:lnTo>
                    <a:lnTo>
                      <a:pt x="215992" y="118265"/>
                    </a:lnTo>
                    <a:lnTo>
                      <a:pt x="181323" y="147424"/>
                    </a:lnTo>
                    <a:lnTo>
                      <a:pt x="149153" y="179221"/>
                    </a:lnTo>
                    <a:lnTo>
                      <a:pt x="119652" y="213488"/>
                    </a:lnTo>
                    <a:lnTo>
                      <a:pt x="92989" y="250060"/>
                    </a:lnTo>
                    <a:lnTo>
                      <a:pt x="69332" y="288767"/>
                    </a:lnTo>
                    <a:lnTo>
                      <a:pt x="48851" y="329445"/>
                    </a:lnTo>
                    <a:lnTo>
                      <a:pt x="31715" y="371925"/>
                    </a:lnTo>
                    <a:lnTo>
                      <a:pt x="18093" y="416040"/>
                    </a:lnTo>
                    <a:lnTo>
                      <a:pt x="8154" y="461624"/>
                    </a:lnTo>
                    <a:lnTo>
                      <a:pt x="2066" y="508509"/>
                    </a:lnTo>
                    <a:lnTo>
                      <a:pt x="0" y="556529"/>
                    </a:lnTo>
                    <a:lnTo>
                      <a:pt x="2066" y="604548"/>
                    </a:lnTo>
                    <a:lnTo>
                      <a:pt x="8154" y="651433"/>
                    </a:lnTo>
                    <a:lnTo>
                      <a:pt x="18093" y="697017"/>
                    </a:lnTo>
                    <a:lnTo>
                      <a:pt x="31715" y="741132"/>
                    </a:lnTo>
                    <a:lnTo>
                      <a:pt x="48851" y="783612"/>
                    </a:lnTo>
                    <a:lnTo>
                      <a:pt x="69332" y="824290"/>
                    </a:lnTo>
                    <a:lnTo>
                      <a:pt x="92989" y="862997"/>
                    </a:lnTo>
                    <a:lnTo>
                      <a:pt x="119652" y="899569"/>
                    </a:lnTo>
                    <a:lnTo>
                      <a:pt x="149153" y="933836"/>
                    </a:lnTo>
                    <a:lnTo>
                      <a:pt x="181323" y="965633"/>
                    </a:lnTo>
                    <a:lnTo>
                      <a:pt x="215992" y="994792"/>
                    </a:lnTo>
                    <a:lnTo>
                      <a:pt x="252992" y="1021146"/>
                    </a:lnTo>
                    <a:lnTo>
                      <a:pt x="292154" y="1044529"/>
                    </a:lnTo>
                    <a:lnTo>
                      <a:pt x="333308" y="1064772"/>
                    </a:lnTo>
                    <a:lnTo>
                      <a:pt x="376286" y="1081709"/>
                    </a:lnTo>
                    <a:lnTo>
                      <a:pt x="420919" y="1095174"/>
                    </a:lnTo>
                    <a:lnTo>
                      <a:pt x="467037" y="1104998"/>
                    </a:lnTo>
                    <a:lnTo>
                      <a:pt x="514472" y="1111015"/>
                    </a:lnTo>
                    <a:lnTo>
                      <a:pt x="563055" y="1113058"/>
                    </a:lnTo>
                    <a:lnTo>
                      <a:pt x="611638" y="1111015"/>
                    </a:lnTo>
                    <a:lnTo>
                      <a:pt x="659073" y="1104998"/>
                    </a:lnTo>
                    <a:lnTo>
                      <a:pt x="705191" y="1095174"/>
                    </a:lnTo>
                    <a:lnTo>
                      <a:pt x="749824" y="1081709"/>
                    </a:lnTo>
                    <a:lnTo>
                      <a:pt x="792802" y="1064772"/>
                    </a:lnTo>
                    <a:lnTo>
                      <a:pt x="833956" y="1044529"/>
                    </a:lnTo>
                    <a:lnTo>
                      <a:pt x="873118" y="1021146"/>
                    </a:lnTo>
                    <a:lnTo>
                      <a:pt x="910118" y="994792"/>
                    </a:lnTo>
                    <a:lnTo>
                      <a:pt x="944788" y="965633"/>
                    </a:lnTo>
                    <a:lnTo>
                      <a:pt x="976957" y="933836"/>
                    </a:lnTo>
                    <a:lnTo>
                      <a:pt x="1006458" y="899569"/>
                    </a:lnTo>
                    <a:lnTo>
                      <a:pt x="1033121" y="862997"/>
                    </a:lnTo>
                    <a:lnTo>
                      <a:pt x="1056778" y="824290"/>
                    </a:lnTo>
                    <a:lnTo>
                      <a:pt x="1077259" y="783612"/>
                    </a:lnTo>
                    <a:lnTo>
                      <a:pt x="1094395" y="741132"/>
                    </a:lnTo>
                    <a:lnTo>
                      <a:pt x="1108017" y="697017"/>
                    </a:lnTo>
                    <a:lnTo>
                      <a:pt x="1117956" y="651433"/>
                    </a:lnTo>
                    <a:lnTo>
                      <a:pt x="1124044" y="604548"/>
                    </a:lnTo>
                    <a:lnTo>
                      <a:pt x="1126111" y="556529"/>
                    </a:lnTo>
                    <a:close/>
                  </a:path>
                </a:pathLst>
              </a:custGeom>
              <a:ln w="38100">
                <a:solidFill>
                  <a:srgbClr val="1BB8C7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4" name="object 14"/>
              <p:cNvSpPr txBox="1"/>
              <p:nvPr/>
            </p:nvSpPr>
            <p:spPr>
              <a:xfrm>
                <a:off x="3635558" y="6163564"/>
                <a:ext cx="481386" cy="269240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b="1" spc="-45">
                    <a:solidFill>
                      <a:srgbClr val="1BB8C7"/>
                    </a:solidFill>
                    <a:latin typeface="Tahoma"/>
                    <a:cs typeface="Tahoma"/>
                  </a:rPr>
                  <a:t>A</a:t>
                </a:r>
                <a:r>
                  <a:rPr sz="1600" b="1" spc="-45">
                    <a:latin typeface="Tahoma"/>
                    <a:cs typeface="Tahoma"/>
                  </a:rPr>
                  <a:t>rjo</a:t>
                </a:r>
                <a:endParaRPr sz="1600">
                  <a:latin typeface="Tahoma"/>
                  <a:cs typeface="Tahoma"/>
                </a:endParaRPr>
              </a:p>
            </p:txBody>
          </p: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4A77CD1E-A2AB-0B3F-AB52-A999470D6428}"/>
                  </a:ext>
                </a:extLst>
              </p:cNvPr>
              <p:cNvSpPr/>
              <p:nvPr/>
            </p:nvSpPr>
            <p:spPr>
              <a:xfrm>
                <a:off x="3387047" y="5022830"/>
                <a:ext cx="978408" cy="97840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12907E2-4E9D-2985-3B4A-4112F574AC04}"/>
                </a:ext>
              </a:extLst>
            </p:cNvPr>
            <p:cNvGrpSpPr/>
            <p:nvPr/>
          </p:nvGrpSpPr>
          <p:grpSpPr>
            <a:xfrm>
              <a:off x="4792838" y="4974332"/>
              <a:ext cx="1126490" cy="1467152"/>
              <a:chOff x="4792838" y="4955457"/>
              <a:chExt cx="1126490" cy="1467152"/>
            </a:xfrm>
          </p:grpSpPr>
          <p:sp>
            <p:nvSpPr>
              <p:cNvPr id="9" name="object 9"/>
              <p:cNvSpPr/>
              <p:nvPr/>
            </p:nvSpPr>
            <p:spPr>
              <a:xfrm>
                <a:off x="4792838" y="4955457"/>
                <a:ext cx="1126490" cy="1113155"/>
              </a:xfrm>
              <a:custGeom>
                <a:avLst/>
                <a:gdLst/>
                <a:ahLst/>
                <a:cxnLst/>
                <a:rect l="l" t="t" r="r" b="b"/>
                <a:pathLst>
                  <a:path w="1126490" h="1113154">
                    <a:moveTo>
                      <a:pt x="0" y="556529"/>
                    </a:moveTo>
                    <a:lnTo>
                      <a:pt x="2066" y="508509"/>
                    </a:lnTo>
                    <a:lnTo>
                      <a:pt x="8154" y="461624"/>
                    </a:lnTo>
                    <a:lnTo>
                      <a:pt x="18093" y="416040"/>
                    </a:lnTo>
                    <a:lnTo>
                      <a:pt x="31715" y="371925"/>
                    </a:lnTo>
                    <a:lnTo>
                      <a:pt x="48851" y="329445"/>
                    </a:lnTo>
                    <a:lnTo>
                      <a:pt x="69332" y="288767"/>
                    </a:lnTo>
                    <a:lnTo>
                      <a:pt x="92989" y="250060"/>
                    </a:lnTo>
                    <a:lnTo>
                      <a:pt x="119652" y="213488"/>
                    </a:lnTo>
                    <a:lnTo>
                      <a:pt x="149153" y="179221"/>
                    </a:lnTo>
                    <a:lnTo>
                      <a:pt x="181323" y="147424"/>
                    </a:lnTo>
                    <a:lnTo>
                      <a:pt x="215992" y="118265"/>
                    </a:lnTo>
                    <a:lnTo>
                      <a:pt x="252992" y="91911"/>
                    </a:lnTo>
                    <a:lnTo>
                      <a:pt x="292154" y="68528"/>
                    </a:lnTo>
                    <a:lnTo>
                      <a:pt x="333308" y="48285"/>
                    </a:lnTo>
                    <a:lnTo>
                      <a:pt x="376286" y="31348"/>
                    </a:lnTo>
                    <a:lnTo>
                      <a:pt x="420919" y="17883"/>
                    </a:lnTo>
                    <a:lnTo>
                      <a:pt x="467037" y="8059"/>
                    </a:lnTo>
                    <a:lnTo>
                      <a:pt x="514472" y="2042"/>
                    </a:lnTo>
                    <a:lnTo>
                      <a:pt x="563055" y="0"/>
                    </a:lnTo>
                    <a:lnTo>
                      <a:pt x="611638" y="2042"/>
                    </a:lnTo>
                    <a:lnTo>
                      <a:pt x="659073" y="8059"/>
                    </a:lnTo>
                    <a:lnTo>
                      <a:pt x="705191" y="17883"/>
                    </a:lnTo>
                    <a:lnTo>
                      <a:pt x="749824" y="31348"/>
                    </a:lnTo>
                    <a:lnTo>
                      <a:pt x="792802" y="48285"/>
                    </a:lnTo>
                    <a:lnTo>
                      <a:pt x="833956" y="68528"/>
                    </a:lnTo>
                    <a:lnTo>
                      <a:pt x="873118" y="91911"/>
                    </a:lnTo>
                    <a:lnTo>
                      <a:pt x="910118" y="118265"/>
                    </a:lnTo>
                    <a:lnTo>
                      <a:pt x="944787" y="147424"/>
                    </a:lnTo>
                    <a:lnTo>
                      <a:pt x="976957" y="179221"/>
                    </a:lnTo>
                    <a:lnTo>
                      <a:pt x="1006458" y="213488"/>
                    </a:lnTo>
                    <a:lnTo>
                      <a:pt x="1033121" y="250060"/>
                    </a:lnTo>
                    <a:lnTo>
                      <a:pt x="1056778" y="288767"/>
                    </a:lnTo>
                    <a:lnTo>
                      <a:pt x="1077259" y="329445"/>
                    </a:lnTo>
                    <a:lnTo>
                      <a:pt x="1094395" y="371925"/>
                    </a:lnTo>
                    <a:lnTo>
                      <a:pt x="1108017" y="416040"/>
                    </a:lnTo>
                    <a:lnTo>
                      <a:pt x="1117956" y="461624"/>
                    </a:lnTo>
                    <a:lnTo>
                      <a:pt x="1124044" y="508509"/>
                    </a:lnTo>
                    <a:lnTo>
                      <a:pt x="1126111" y="556529"/>
                    </a:lnTo>
                    <a:lnTo>
                      <a:pt x="1124044" y="604548"/>
                    </a:lnTo>
                    <a:lnTo>
                      <a:pt x="1117956" y="651433"/>
                    </a:lnTo>
                    <a:lnTo>
                      <a:pt x="1108017" y="697017"/>
                    </a:lnTo>
                    <a:lnTo>
                      <a:pt x="1094395" y="741132"/>
                    </a:lnTo>
                    <a:lnTo>
                      <a:pt x="1077259" y="783612"/>
                    </a:lnTo>
                    <a:lnTo>
                      <a:pt x="1056778" y="824290"/>
                    </a:lnTo>
                    <a:lnTo>
                      <a:pt x="1033121" y="862997"/>
                    </a:lnTo>
                    <a:lnTo>
                      <a:pt x="1006458" y="899569"/>
                    </a:lnTo>
                    <a:lnTo>
                      <a:pt x="976957" y="933836"/>
                    </a:lnTo>
                    <a:lnTo>
                      <a:pt x="944787" y="965633"/>
                    </a:lnTo>
                    <a:lnTo>
                      <a:pt x="910118" y="994792"/>
                    </a:lnTo>
                    <a:lnTo>
                      <a:pt x="873118" y="1021146"/>
                    </a:lnTo>
                    <a:lnTo>
                      <a:pt x="833956" y="1044529"/>
                    </a:lnTo>
                    <a:lnTo>
                      <a:pt x="792802" y="1064772"/>
                    </a:lnTo>
                    <a:lnTo>
                      <a:pt x="749824" y="1081709"/>
                    </a:lnTo>
                    <a:lnTo>
                      <a:pt x="705191" y="1095174"/>
                    </a:lnTo>
                    <a:lnTo>
                      <a:pt x="659073" y="1104998"/>
                    </a:lnTo>
                    <a:lnTo>
                      <a:pt x="611638" y="1111015"/>
                    </a:lnTo>
                    <a:lnTo>
                      <a:pt x="563055" y="1113058"/>
                    </a:lnTo>
                    <a:lnTo>
                      <a:pt x="514472" y="1111015"/>
                    </a:lnTo>
                    <a:lnTo>
                      <a:pt x="467037" y="1104998"/>
                    </a:lnTo>
                    <a:lnTo>
                      <a:pt x="420919" y="1095174"/>
                    </a:lnTo>
                    <a:lnTo>
                      <a:pt x="376286" y="1081709"/>
                    </a:lnTo>
                    <a:lnTo>
                      <a:pt x="333308" y="1064772"/>
                    </a:lnTo>
                    <a:lnTo>
                      <a:pt x="292154" y="1044529"/>
                    </a:lnTo>
                    <a:lnTo>
                      <a:pt x="252992" y="1021146"/>
                    </a:lnTo>
                    <a:lnTo>
                      <a:pt x="215992" y="994792"/>
                    </a:lnTo>
                    <a:lnTo>
                      <a:pt x="181323" y="965633"/>
                    </a:lnTo>
                    <a:lnTo>
                      <a:pt x="149153" y="933836"/>
                    </a:lnTo>
                    <a:lnTo>
                      <a:pt x="119652" y="899569"/>
                    </a:lnTo>
                    <a:lnTo>
                      <a:pt x="92989" y="862997"/>
                    </a:lnTo>
                    <a:lnTo>
                      <a:pt x="69332" y="824290"/>
                    </a:lnTo>
                    <a:lnTo>
                      <a:pt x="48851" y="783612"/>
                    </a:lnTo>
                    <a:lnTo>
                      <a:pt x="31715" y="741132"/>
                    </a:lnTo>
                    <a:lnTo>
                      <a:pt x="18093" y="697017"/>
                    </a:lnTo>
                    <a:lnTo>
                      <a:pt x="8154" y="651433"/>
                    </a:lnTo>
                    <a:lnTo>
                      <a:pt x="2066" y="604548"/>
                    </a:lnTo>
                    <a:lnTo>
                      <a:pt x="0" y="556529"/>
                    </a:lnTo>
                    <a:close/>
                  </a:path>
                </a:pathLst>
              </a:custGeom>
              <a:ln w="38100">
                <a:solidFill>
                  <a:srgbClr val="1BB8C7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5" name="object 15"/>
              <p:cNvSpPr txBox="1"/>
              <p:nvPr/>
            </p:nvSpPr>
            <p:spPr>
              <a:xfrm>
                <a:off x="4970321" y="6163564"/>
                <a:ext cx="771525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b="1" spc="-55">
                    <a:solidFill>
                      <a:srgbClr val="1BB8C7"/>
                    </a:solidFill>
                    <a:latin typeface="Tahoma"/>
                    <a:cs typeface="Tahoma"/>
                  </a:rPr>
                  <a:t>H</a:t>
                </a:r>
                <a:r>
                  <a:rPr sz="1600" b="1" spc="-55">
                    <a:latin typeface="Tahoma"/>
                    <a:cs typeface="Tahoma"/>
                  </a:rPr>
                  <a:t>unter</a:t>
                </a:r>
                <a:endParaRPr sz="1600">
                  <a:latin typeface="Tahoma"/>
                  <a:cs typeface="Tahoma"/>
                </a:endParaRPr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4E7ED180-DA03-7134-0A6F-1F948B030602}"/>
                  </a:ext>
                </a:extLst>
              </p:cNvPr>
              <p:cNvSpPr/>
              <p:nvPr/>
            </p:nvSpPr>
            <p:spPr>
              <a:xfrm>
                <a:off x="4866879" y="5022830"/>
                <a:ext cx="978408" cy="97840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03C9918F-C69F-3640-4AFA-EC81F5EFBAC6}"/>
                </a:ext>
              </a:extLst>
            </p:cNvPr>
            <p:cNvGrpSpPr/>
            <p:nvPr/>
          </p:nvGrpSpPr>
          <p:grpSpPr>
            <a:xfrm>
              <a:off x="1833174" y="4969235"/>
              <a:ext cx="1126490" cy="1477347"/>
              <a:chOff x="1833174" y="4955457"/>
              <a:chExt cx="1126490" cy="1477347"/>
            </a:xfrm>
          </p:grpSpPr>
          <p:sp>
            <p:nvSpPr>
              <p:cNvPr id="5" name="object 5"/>
              <p:cNvSpPr/>
              <p:nvPr/>
            </p:nvSpPr>
            <p:spPr>
              <a:xfrm>
                <a:off x="1833174" y="4955457"/>
                <a:ext cx="1126490" cy="1113155"/>
              </a:xfrm>
              <a:custGeom>
                <a:avLst/>
                <a:gdLst/>
                <a:ahLst/>
                <a:cxnLst/>
                <a:rect l="l" t="t" r="r" b="b"/>
                <a:pathLst>
                  <a:path w="1126490" h="1113154">
                    <a:moveTo>
                      <a:pt x="0" y="556528"/>
                    </a:moveTo>
                    <a:lnTo>
                      <a:pt x="2066" y="508509"/>
                    </a:lnTo>
                    <a:lnTo>
                      <a:pt x="8154" y="461623"/>
                    </a:lnTo>
                    <a:lnTo>
                      <a:pt x="18093" y="416040"/>
                    </a:lnTo>
                    <a:lnTo>
                      <a:pt x="31715" y="371924"/>
                    </a:lnTo>
                    <a:lnTo>
                      <a:pt x="48851" y="329444"/>
                    </a:lnTo>
                    <a:lnTo>
                      <a:pt x="69332" y="288767"/>
                    </a:lnTo>
                    <a:lnTo>
                      <a:pt x="92989" y="250059"/>
                    </a:lnTo>
                    <a:lnTo>
                      <a:pt x="119652" y="213488"/>
                    </a:lnTo>
                    <a:lnTo>
                      <a:pt x="149153" y="179221"/>
                    </a:lnTo>
                    <a:lnTo>
                      <a:pt x="181323" y="147424"/>
                    </a:lnTo>
                    <a:lnTo>
                      <a:pt x="215992" y="118265"/>
                    </a:lnTo>
                    <a:lnTo>
                      <a:pt x="252992" y="91911"/>
                    </a:lnTo>
                    <a:lnTo>
                      <a:pt x="292154" y="68528"/>
                    </a:lnTo>
                    <a:lnTo>
                      <a:pt x="333308" y="48285"/>
                    </a:lnTo>
                    <a:lnTo>
                      <a:pt x="376286" y="31348"/>
                    </a:lnTo>
                    <a:lnTo>
                      <a:pt x="420919" y="17883"/>
                    </a:lnTo>
                    <a:lnTo>
                      <a:pt x="467037" y="8059"/>
                    </a:lnTo>
                    <a:lnTo>
                      <a:pt x="514472" y="2042"/>
                    </a:lnTo>
                    <a:lnTo>
                      <a:pt x="563055" y="0"/>
                    </a:lnTo>
                    <a:lnTo>
                      <a:pt x="611638" y="2042"/>
                    </a:lnTo>
                    <a:lnTo>
                      <a:pt x="659073" y="8059"/>
                    </a:lnTo>
                    <a:lnTo>
                      <a:pt x="705191" y="17883"/>
                    </a:lnTo>
                    <a:lnTo>
                      <a:pt x="749824" y="31348"/>
                    </a:lnTo>
                    <a:lnTo>
                      <a:pt x="792802" y="48285"/>
                    </a:lnTo>
                    <a:lnTo>
                      <a:pt x="833956" y="68528"/>
                    </a:lnTo>
                    <a:lnTo>
                      <a:pt x="873118" y="91911"/>
                    </a:lnTo>
                    <a:lnTo>
                      <a:pt x="910118" y="118265"/>
                    </a:lnTo>
                    <a:lnTo>
                      <a:pt x="944787" y="147424"/>
                    </a:lnTo>
                    <a:lnTo>
                      <a:pt x="976957" y="179221"/>
                    </a:lnTo>
                    <a:lnTo>
                      <a:pt x="1006458" y="213488"/>
                    </a:lnTo>
                    <a:lnTo>
                      <a:pt x="1033121" y="250059"/>
                    </a:lnTo>
                    <a:lnTo>
                      <a:pt x="1056778" y="288767"/>
                    </a:lnTo>
                    <a:lnTo>
                      <a:pt x="1077259" y="329444"/>
                    </a:lnTo>
                    <a:lnTo>
                      <a:pt x="1094395" y="371924"/>
                    </a:lnTo>
                    <a:lnTo>
                      <a:pt x="1108017" y="416040"/>
                    </a:lnTo>
                    <a:lnTo>
                      <a:pt x="1117956" y="461623"/>
                    </a:lnTo>
                    <a:lnTo>
                      <a:pt x="1124044" y="508509"/>
                    </a:lnTo>
                    <a:lnTo>
                      <a:pt x="1126111" y="556528"/>
                    </a:lnTo>
                    <a:lnTo>
                      <a:pt x="1124044" y="604547"/>
                    </a:lnTo>
                    <a:lnTo>
                      <a:pt x="1117956" y="651433"/>
                    </a:lnTo>
                    <a:lnTo>
                      <a:pt x="1108017" y="697016"/>
                    </a:lnTo>
                    <a:lnTo>
                      <a:pt x="1094395" y="741132"/>
                    </a:lnTo>
                    <a:lnTo>
                      <a:pt x="1077259" y="783612"/>
                    </a:lnTo>
                    <a:lnTo>
                      <a:pt x="1056778" y="824289"/>
                    </a:lnTo>
                    <a:lnTo>
                      <a:pt x="1033121" y="862997"/>
                    </a:lnTo>
                    <a:lnTo>
                      <a:pt x="1006458" y="899568"/>
                    </a:lnTo>
                    <a:lnTo>
                      <a:pt x="976957" y="933835"/>
                    </a:lnTo>
                    <a:lnTo>
                      <a:pt x="944787" y="965632"/>
                    </a:lnTo>
                    <a:lnTo>
                      <a:pt x="910118" y="994791"/>
                    </a:lnTo>
                    <a:lnTo>
                      <a:pt x="873118" y="1021145"/>
                    </a:lnTo>
                    <a:lnTo>
                      <a:pt x="833956" y="1044528"/>
                    </a:lnTo>
                    <a:lnTo>
                      <a:pt x="792802" y="1064771"/>
                    </a:lnTo>
                    <a:lnTo>
                      <a:pt x="749824" y="1081708"/>
                    </a:lnTo>
                    <a:lnTo>
                      <a:pt x="705191" y="1095173"/>
                    </a:lnTo>
                    <a:lnTo>
                      <a:pt x="659073" y="1104997"/>
                    </a:lnTo>
                    <a:lnTo>
                      <a:pt x="611638" y="1111014"/>
                    </a:lnTo>
                    <a:lnTo>
                      <a:pt x="563055" y="1113057"/>
                    </a:lnTo>
                    <a:lnTo>
                      <a:pt x="514472" y="1111014"/>
                    </a:lnTo>
                    <a:lnTo>
                      <a:pt x="467037" y="1104997"/>
                    </a:lnTo>
                    <a:lnTo>
                      <a:pt x="420919" y="1095173"/>
                    </a:lnTo>
                    <a:lnTo>
                      <a:pt x="376286" y="1081708"/>
                    </a:lnTo>
                    <a:lnTo>
                      <a:pt x="333308" y="1064771"/>
                    </a:lnTo>
                    <a:lnTo>
                      <a:pt x="292154" y="1044528"/>
                    </a:lnTo>
                    <a:lnTo>
                      <a:pt x="252992" y="1021145"/>
                    </a:lnTo>
                    <a:lnTo>
                      <a:pt x="215992" y="994791"/>
                    </a:lnTo>
                    <a:lnTo>
                      <a:pt x="181323" y="965632"/>
                    </a:lnTo>
                    <a:lnTo>
                      <a:pt x="149153" y="933835"/>
                    </a:lnTo>
                    <a:lnTo>
                      <a:pt x="119652" y="899568"/>
                    </a:lnTo>
                    <a:lnTo>
                      <a:pt x="92989" y="862997"/>
                    </a:lnTo>
                    <a:lnTo>
                      <a:pt x="69332" y="824289"/>
                    </a:lnTo>
                    <a:lnTo>
                      <a:pt x="48851" y="783612"/>
                    </a:lnTo>
                    <a:lnTo>
                      <a:pt x="31715" y="741132"/>
                    </a:lnTo>
                    <a:lnTo>
                      <a:pt x="18093" y="697016"/>
                    </a:lnTo>
                    <a:lnTo>
                      <a:pt x="8154" y="651433"/>
                    </a:lnTo>
                    <a:lnTo>
                      <a:pt x="2066" y="604547"/>
                    </a:lnTo>
                    <a:lnTo>
                      <a:pt x="0" y="556528"/>
                    </a:lnTo>
                    <a:close/>
                  </a:path>
                </a:pathLst>
              </a:custGeom>
              <a:ln w="38100">
                <a:solidFill>
                  <a:srgbClr val="1BB8C7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3" name="object 13"/>
              <p:cNvSpPr txBox="1"/>
              <p:nvPr/>
            </p:nvSpPr>
            <p:spPr>
              <a:xfrm>
                <a:off x="2245238" y="6163564"/>
                <a:ext cx="302363" cy="269240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sz="1600" b="1" spc="-50">
                    <a:solidFill>
                      <a:srgbClr val="1BB8C7"/>
                    </a:solidFill>
                    <a:latin typeface="Tahoma"/>
                    <a:cs typeface="Tahoma"/>
                  </a:rPr>
                  <a:t>E</a:t>
                </a:r>
                <a:r>
                  <a:rPr sz="1600" b="1" spc="-50">
                    <a:latin typeface="Tahoma"/>
                    <a:cs typeface="Tahoma"/>
                  </a:rPr>
                  <a:t>li</a:t>
                </a:r>
                <a:endParaRPr sz="1600">
                  <a:latin typeface="Tahoma"/>
                  <a:cs typeface="Tahoma"/>
                </a:endParaRPr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09785C66-6B41-B955-E46F-D18C48F1638B}"/>
                  </a:ext>
                </a:extLst>
              </p:cNvPr>
              <p:cNvSpPr/>
              <p:nvPr/>
            </p:nvSpPr>
            <p:spPr>
              <a:xfrm>
                <a:off x="1907215" y="5022830"/>
                <a:ext cx="978408" cy="97840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B381675A-C3E4-AE51-8C39-56C81C32A75B}"/>
                </a:ext>
              </a:extLst>
            </p:cNvPr>
            <p:cNvGrpSpPr/>
            <p:nvPr/>
          </p:nvGrpSpPr>
          <p:grpSpPr>
            <a:xfrm>
              <a:off x="353342" y="4974332"/>
              <a:ext cx="1126490" cy="1467152"/>
              <a:chOff x="353342" y="4955457"/>
              <a:chExt cx="1126490" cy="1467152"/>
            </a:xfrm>
          </p:grpSpPr>
          <p:sp>
            <p:nvSpPr>
              <p:cNvPr id="11" name="object 11"/>
              <p:cNvSpPr/>
              <p:nvPr/>
            </p:nvSpPr>
            <p:spPr>
              <a:xfrm>
                <a:off x="353342" y="4955457"/>
                <a:ext cx="1126490" cy="1113155"/>
              </a:xfrm>
              <a:custGeom>
                <a:avLst/>
                <a:gdLst/>
                <a:ahLst/>
                <a:cxnLst/>
                <a:rect l="l" t="t" r="r" b="b"/>
                <a:pathLst>
                  <a:path w="1126490" h="1113154">
                    <a:moveTo>
                      <a:pt x="0" y="556529"/>
                    </a:moveTo>
                    <a:lnTo>
                      <a:pt x="2066" y="508509"/>
                    </a:lnTo>
                    <a:lnTo>
                      <a:pt x="8154" y="461624"/>
                    </a:lnTo>
                    <a:lnTo>
                      <a:pt x="18093" y="416040"/>
                    </a:lnTo>
                    <a:lnTo>
                      <a:pt x="31715" y="371925"/>
                    </a:lnTo>
                    <a:lnTo>
                      <a:pt x="48851" y="329445"/>
                    </a:lnTo>
                    <a:lnTo>
                      <a:pt x="69332" y="288767"/>
                    </a:lnTo>
                    <a:lnTo>
                      <a:pt x="92989" y="250060"/>
                    </a:lnTo>
                    <a:lnTo>
                      <a:pt x="119652" y="213488"/>
                    </a:lnTo>
                    <a:lnTo>
                      <a:pt x="149153" y="179221"/>
                    </a:lnTo>
                    <a:lnTo>
                      <a:pt x="181323" y="147424"/>
                    </a:lnTo>
                    <a:lnTo>
                      <a:pt x="215992" y="118265"/>
                    </a:lnTo>
                    <a:lnTo>
                      <a:pt x="252992" y="91911"/>
                    </a:lnTo>
                    <a:lnTo>
                      <a:pt x="292154" y="68528"/>
                    </a:lnTo>
                    <a:lnTo>
                      <a:pt x="333308" y="48285"/>
                    </a:lnTo>
                    <a:lnTo>
                      <a:pt x="376286" y="31348"/>
                    </a:lnTo>
                    <a:lnTo>
                      <a:pt x="420919" y="17883"/>
                    </a:lnTo>
                    <a:lnTo>
                      <a:pt x="467037" y="8059"/>
                    </a:lnTo>
                    <a:lnTo>
                      <a:pt x="514472" y="2042"/>
                    </a:lnTo>
                    <a:lnTo>
                      <a:pt x="563055" y="0"/>
                    </a:lnTo>
                    <a:lnTo>
                      <a:pt x="611638" y="2042"/>
                    </a:lnTo>
                    <a:lnTo>
                      <a:pt x="659073" y="8059"/>
                    </a:lnTo>
                    <a:lnTo>
                      <a:pt x="705191" y="17883"/>
                    </a:lnTo>
                    <a:lnTo>
                      <a:pt x="749824" y="31348"/>
                    </a:lnTo>
                    <a:lnTo>
                      <a:pt x="792802" y="48285"/>
                    </a:lnTo>
                    <a:lnTo>
                      <a:pt x="833956" y="68528"/>
                    </a:lnTo>
                    <a:lnTo>
                      <a:pt x="873118" y="91911"/>
                    </a:lnTo>
                    <a:lnTo>
                      <a:pt x="910118" y="118265"/>
                    </a:lnTo>
                    <a:lnTo>
                      <a:pt x="944787" y="147424"/>
                    </a:lnTo>
                    <a:lnTo>
                      <a:pt x="976957" y="179221"/>
                    </a:lnTo>
                    <a:lnTo>
                      <a:pt x="1006458" y="213488"/>
                    </a:lnTo>
                    <a:lnTo>
                      <a:pt x="1033121" y="250060"/>
                    </a:lnTo>
                    <a:lnTo>
                      <a:pt x="1056778" y="288767"/>
                    </a:lnTo>
                    <a:lnTo>
                      <a:pt x="1077259" y="329445"/>
                    </a:lnTo>
                    <a:lnTo>
                      <a:pt x="1094395" y="371925"/>
                    </a:lnTo>
                    <a:lnTo>
                      <a:pt x="1108017" y="416040"/>
                    </a:lnTo>
                    <a:lnTo>
                      <a:pt x="1117956" y="461624"/>
                    </a:lnTo>
                    <a:lnTo>
                      <a:pt x="1124044" y="508509"/>
                    </a:lnTo>
                    <a:lnTo>
                      <a:pt x="1126111" y="556529"/>
                    </a:lnTo>
                    <a:lnTo>
                      <a:pt x="1124044" y="604548"/>
                    </a:lnTo>
                    <a:lnTo>
                      <a:pt x="1117956" y="651433"/>
                    </a:lnTo>
                    <a:lnTo>
                      <a:pt x="1108017" y="697017"/>
                    </a:lnTo>
                    <a:lnTo>
                      <a:pt x="1094395" y="741132"/>
                    </a:lnTo>
                    <a:lnTo>
                      <a:pt x="1077259" y="783612"/>
                    </a:lnTo>
                    <a:lnTo>
                      <a:pt x="1056778" y="824290"/>
                    </a:lnTo>
                    <a:lnTo>
                      <a:pt x="1033121" y="862997"/>
                    </a:lnTo>
                    <a:lnTo>
                      <a:pt x="1006458" y="899569"/>
                    </a:lnTo>
                    <a:lnTo>
                      <a:pt x="976957" y="933836"/>
                    </a:lnTo>
                    <a:lnTo>
                      <a:pt x="944787" y="965633"/>
                    </a:lnTo>
                    <a:lnTo>
                      <a:pt x="910118" y="994792"/>
                    </a:lnTo>
                    <a:lnTo>
                      <a:pt x="873118" y="1021146"/>
                    </a:lnTo>
                    <a:lnTo>
                      <a:pt x="833956" y="1044529"/>
                    </a:lnTo>
                    <a:lnTo>
                      <a:pt x="792802" y="1064772"/>
                    </a:lnTo>
                    <a:lnTo>
                      <a:pt x="749824" y="1081709"/>
                    </a:lnTo>
                    <a:lnTo>
                      <a:pt x="705191" y="1095174"/>
                    </a:lnTo>
                    <a:lnTo>
                      <a:pt x="659073" y="1104998"/>
                    </a:lnTo>
                    <a:lnTo>
                      <a:pt x="611638" y="1111015"/>
                    </a:lnTo>
                    <a:lnTo>
                      <a:pt x="563055" y="1113058"/>
                    </a:lnTo>
                    <a:lnTo>
                      <a:pt x="514472" y="1111015"/>
                    </a:lnTo>
                    <a:lnTo>
                      <a:pt x="467037" y="1104998"/>
                    </a:lnTo>
                    <a:lnTo>
                      <a:pt x="420919" y="1095174"/>
                    </a:lnTo>
                    <a:lnTo>
                      <a:pt x="376286" y="1081709"/>
                    </a:lnTo>
                    <a:lnTo>
                      <a:pt x="333308" y="1064772"/>
                    </a:lnTo>
                    <a:lnTo>
                      <a:pt x="292154" y="1044529"/>
                    </a:lnTo>
                    <a:lnTo>
                      <a:pt x="252992" y="1021146"/>
                    </a:lnTo>
                    <a:lnTo>
                      <a:pt x="215992" y="994792"/>
                    </a:lnTo>
                    <a:lnTo>
                      <a:pt x="181323" y="965633"/>
                    </a:lnTo>
                    <a:lnTo>
                      <a:pt x="149153" y="933836"/>
                    </a:lnTo>
                    <a:lnTo>
                      <a:pt x="119652" y="899569"/>
                    </a:lnTo>
                    <a:lnTo>
                      <a:pt x="92989" y="862997"/>
                    </a:lnTo>
                    <a:lnTo>
                      <a:pt x="69332" y="824290"/>
                    </a:lnTo>
                    <a:lnTo>
                      <a:pt x="48851" y="783612"/>
                    </a:lnTo>
                    <a:lnTo>
                      <a:pt x="31715" y="741132"/>
                    </a:lnTo>
                    <a:lnTo>
                      <a:pt x="18093" y="697017"/>
                    </a:lnTo>
                    <a:lnTo>
                      <a:pt x="8154" y="651433"/>
                    </a:lnTo>
                    <a:lnTo>
                      <a:pt x="2066" y="604548"/>
                    </a:lnTo>
                    <a:lnTo>
                      <a:pt x="0" y="556529"/>
                    </a:lnTo>
                    <a:close/>
                  </a:path>
                </a:pathLst>
              </a:custGeom>
              <a:ln w="38100">
                <a:solidFill>
                  <a:srgbClr val="42B0D5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6" name="object 16"/>
              <p:cNvSpPr txBox="1"/>
              <p:nvPr/>
            </p:nvSpPr>
            <p:spPr>
              <a:xfrm>
                <a:off x="436689" y="6163564"/>
                <a:ext cx="959796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lang="en-US" sz="1600" b="1" spc="-45">
                    <a:solidFill>
                      <a:srgbClr val="1BB8C7"/>
                    </a:solidFill>
                    <a:latin typeface="Tahoma"/>
                    <a:cs typeface="Tahoma"/>
                  </a:rPr>
                  <a:t>D</a:t>
                </a:r>
                <a:r>
                  <a:rPr lang="en-US" sz="1600" b="1" spc="-45">
                    <a:latin typeface="Tahoma"/>
                    <a:cs typeface="Tahoma"/>
                  </a:rPr>
                  <a:t>emilade</a:t>
                </a:r>
                <a:endParaRPr sz="1600">
                  <a:latin typeface="Tahoma"/>
                  <a:cs typeface="Tahoma"/>
                </a:endParaRPr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EB830AAC-9DBC-B4D9-E468-31E3FE373FC1}"/>
                  </a:ext>
                </a:extLst>
              </p:cNvPr>
              <p:cNvSpPr/>
              <p:nvPr/>
            </p:nvSpPr>
            <p:spPr>
              <a:xfrm>
                <a:off x="427383" y="5022830"/>
                <a:ext cx="978408" cy="978408"/>
              </a:xfrm>
              <a:prstGeom prst="ellipse">
                <a:avLst/>
              </a:prstGeom>
              <a:blipFill dpi="0" rotWithShape="1">
                <a:blip r:embed="rId8"/>
                <a:srcRect/>
                <a:stretch>
                  <a:fillRect t="-16000" b="-2000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9524" y="400541"/>
            <a:ext cx="114300" cy="737235"/>
            <a:chOff x="-9524" y="400541"/>
            <a:chExt cx="114300" cy="737235"/>
          </a:xfrm>
        </p:grpSpPr>
        <p:sp>
          <p:nvSpPr>
            <p:cNvPr id="3" name="object 3"/>
            <p:cNvSpPr/>
            <p:nvPr/>
          </p:nvSpPr>
          <p:spPr>
            <a:xfrm>
              <a:off x="0" y="410066"/>
              <a:ext cx="95250" cy="718185"/>
            </a:xfrm>
            <a:custGeom>
              <a:avLst/>
              <a:gdLst/>
              <a:ahLst/>
              <a:cxnLst/>
              <a:rect l="l" t="t" r="r" b="b"/>
              <a:pathLst>
                <a:path w="95250" h="718185">
                  <a:moveTo>
                    <a:pt x="95250" y="0"/>
                  </a:moveTo>
                  <a:lnTo>
                    <a:pt x="0" y="0"/>
                  </a:lnTo>
                  <a:lnTo>
                    <a:pt x="0" y="717906"/>
                  </a:lnTo>
                  <a:lnTo>
                    <a:pt x="95250" y="717906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rgbClr val="183A37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410066"/>
              <a:ext cx="95250" cy="718185"/>
            </a:xfrm>
            <a:custGeom>
              <a:avLst/>
              <a:gdLst/>
              <a:ahLst/>
              <a:cxnLst/>
              <a:rect l="l" t="t" r="r" b="b"/>
              <a:pathLst>
                <a:path w="95250" h="718185">
                  <a:moveTo>
                    <a:pt x="0" y="0"/>
                  </a:moveTo>
                  <a:lnTo>
                    <a:pt x="95250" y="0"/>
                  </a:lnTo>
                  <a:lnTo>
                    <a:pt x="95250" y="717907"/>
                  </a:lnTo>
                  <a:lnTo>
                    <a:pt x="0" y="717907"/>
                  </a:lnTo>
                  <a:lnTo>
                    <a:pt x="0" y="0"/>
                  </a:lnTo>
                  <a:close/>
                </a:path>
              </a:pathLst>
            </a:custGeom>
            <a:ln w="19050">
              <a:solidFill>
                <a:srgbClr val="183A37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135"/>
              <a:t>More</a:t>
            </a:r>
            <a:r>
              <a:rPr sz="2800" spc="-150"/>
              <a:t> </a:t>
            </a:r>
            <a:r>
              <a:rPr sz="2800"/>
              <a:t>than</a:t>
            </a:r>
            <a:r>
              <a:rPr sz="2800" spc="-145"/>
              <a:t> </a:t>
            </a:r>
            <a:r>
              <a:rPr sz="2800" spc="130"/>
              <a:t>doubling</a:t>
            </a:r>
            <a:r>
              <a:rPr sz="2800" spc="-140"/>
              <a:t> </a:t>
            </a:r>
            <a:r>
              <a:rPr sz="2800"/>
              <a:t>the</a:t>
            </a:r>
            <a:r>
              <a:rPr sz="2800" spc="-145"/>
              <a:t> </a:t>
            </a:r>
            <a:r>
              <a:rPr sz="2800" spc="50"/>
              <a:t>revenue</a:t>
            </a:r>
            <a:r>
              <a:rPr sz="2800" spc="-145"/>
              <a:t> </a:t>
            </a:r>
            <a:r>
              <a:rPr sz="2800" spc="55"/>
              <a:t>growth</a:t>
            </a:r>
            <a:r>
              <a:rPr sz="2800" spc="-140"/>
              <a:t> </a:t>
            </a:r>
            <a:r>
              <a:rPr sz="2800" spc="120"/>
              <a:t>goal</a:t>
            </a:r>
            <a:r>
              <a:rPr sz="2800" spc="-150"/>
              <a:t> </a:t>
            </a:r>
            <a:r>
              <a:rPr sz="2800" spc="95"/>
              <a:t>by</a:t>
            </a:r>
            <a:r>
              <a:rPr sz="2800" spc="-145"/>
              <a:t> </a:t>
            </a:r>
            <a:r>
              <a:rPr sz="2800" spc="70"/>
              <a:t>2027</a:t>
            </a:r>
            <a:endParaRPr sz="2800"/>
          </a:p>
        </p:txBody>
      </p:sp>
      <p:sp>
        <p:nvSpPr>
          <p:cNvPr id="9" name="object 9"/>
          <p:cNvSpPr txBox="1"/>
          <p:nvPr/>
        </p:nvSpPr>
        <p:spPr>
          <a:xfrm>
            <a:off x="457200" y="172092"/>
            <a:ext cx="1605280" cy="23876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>
                <a:solidFill>
                  <a:srgbClr val="038593"/>
                </a:solidFill>
                <a:latin typeface="Tahoma"/>
                <a:cs typeface="Tahoma"/>
              </a:rPr>
              <a:t>Executive</a:t>
            </a:r>
            <a:r>
              <a:rPr sz="1400" spc="70">
                <a:solidFill>
                  <a:srgbClr val="038593"/>
                </a:solidFill>
                <a:latin typeface="Tahoma"/>
                <a:cs typeface="Tahoma"/>
              </a:rPr>
              <a:t> </a:t>
            </a:r>
            <a:r>
              <a:rPr sz="1400" spc="-10">
                <a:solidFill>
                  <a:srgbClr val="038593"/>
                </a:solidFill>
                <a:latin typeface="Tahoma"/>
                <a:cs typeface="Tahoma"/>
              </a:rPr>
              <a:t>Summary</a:t>
            </a:r>
            <a:endParaRPr sz="1400">
              <a:latin typeface="Tahoma"/>
              <a:cs typeface="Tahom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35330" y="1524796"/>
            <a:ext cx="593045" cy="59304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35330" y="2686874"/>
            <a:ext cx="593045" cy="59304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18184" y="4028759"/>
            <a:ext cx="622157" cy="622157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94055" y="5407400"/>
            <a:ext cx="664209" cy="664209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1530350" y="1702308"/>
            <a:ext cx="1191895" cy="23876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0">
                <a:latin typeface="Tahoma"/>
                <a:cs typeface="Tahoma"/>
              </a:rPr>
              <a:t>Key</a:t>
            </a:r>
            <a:r>
              <a:rPr sz="1400" b="1" spc="-80">
                <a:latin typeface="Tahoma"/>
                <a:cs typeface="Tahoma"/>
              </a:rPr>
              <a:t> </a:t>
            </a:r>
            <a:r>
              <a:rPr sz="1400" b="1" spc="-10">
                <a:latin typeface="Tahoma"/>
                <a:cs typeface="Tahoma"/>
              </a:rPr>
              <a:t>Question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sldNum" sz="quarter" idx="7"/>
          </p:nvPr>
        </p:nvSpPr>
        <p:spPr>
          <a:xfrm>
            <a:off x="11734002" y="6430331"/>
            <a:ext cx="266700" cy="21082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defPPr>
              <a:defRPr kern="0"/>
            </a:defPPr>
            <a:lvl1pPr>
              <a:defRPr sz="1200" b="0" i="0">
                <a:solidFill>
                  <a:srgbClr val="013C4A"/>
                </a:solidFill>
                <a:latin typeface="Tahoma"/>
                <a:cs typeface="Tahoma"/>
              </a:defRPr>
            </a:lvl1pPr>
          </a:lstStyle>
          <a:p>
            <a:pPr marL="126364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lang="en-US" spc="-50" smtClean="0"/>
              <a:pPr marL="126364">
                <a:lnSpc>
                  <a:spcPct val="100000"/>
                </a:lnSpc>
                <a:spcBef>
                  <a:spcPts val="55"/>
                </a:spcBef>
              </a:pPr>
              <a:t>2</a:t>
            </a:fld>
            <a:endParaRPr spc="-50"/>
          </a:p>
        </p:txBody>
      </p:sp>
      <p:sp>
        <p:nvSpPr>
          <p:cNvPr id="15" name="object 15"/>
          <p:cNvSpPr txBox="1"/>
          <p:nvPr/>
        </p:nvSpPr>
        <p:spPr>
          <a:xfrm>
            <a:off x="1530350" y="2755128"/>
            <a:ext cx="798830" cy="228268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40">
                <a:latin typeface="Tahoma"/>
                <a:cs typeface="Tahoma"/>
              </a:rPr>
              <a:t>Research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b="1" spc="-40">
                <a:latin typeface="Tahoma"/>
                <a:cs typeface="Tahoma"/>
              </a:rPr>
              <a:t>Results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530350" y="4168140"/>
            <a:ext cx="746760" cy="443711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25">
                <a:latin typeface="Tahoma"/>
                <a:cs typeface="Tahoma"/>
              </a:rPr>
              <a:t>Novel Step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530350" y="5500744"/>
            <a:ext cx="798830" cy="23876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60">
                <a:latin typeface="Tahoma"/>
                <a:cs typeface="Tahoma"/>
              </a:rPr>
              <a:t>Expected Impact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021029" y="2523380"/>
            <a:ext cx="2560320" cy="897890"/>
          </a:xfrm>
          <a:prstGeom prst="rect">
            <a:avLst/>
          </a:prstGeom>
          <a:ln w="19050">
            <a:solidFill>
              <a:srgbClr val="038593"/>
            </a:solidFill>
          </a:ln>
        </p:spPr>
        <p:txBody>
          <a:bodyPr vert="horz" wrap="square" lIns="0" tIns="67945" rIns="0" bIns="0" rtlCol="0">
            <a:noAutofit/>
          </a:bodyPr>
          <a:lstStyle/>
          <a:p>
            <a:pPr marL="156845" marR="149225" indent="635" algn="ctr">
              <a:lnSpc>
                <a:spcPct val="101299"/>
              </a:lnSpc>
              <a:spcBef>
                <a:spcPts val="535"/>
              </a:spcBef>
            </a:pPr>
            <a:r>
              <a:rPr sz="1400">
                <a:latin typeface="Tahoma"/>
                <a:cs typeface="Tahoma"/>
              </a:rPr>
              <a:t>LLMs may serve a role in more sophisticated ML techniques or </a:t>
            </a:r>
            <a:r>
              <a:rPr sz="1400" b="1">
                <a:latin typeface="Tahoma"/>
                <a:cs typeface="Tahoma"/>
              </a:rPr>
              <a:t>combine with other models</a:t>
            </a:r>
            <a:r>
              <a:rPr sz="1400">
                <a:latin typeface="Tahoma"/>
                <a:cs typeface="Tahoma"/>
              </a:rPr>
              <a:t>.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3061173" y="2527844"/>
            <a:ext cx="2560320" cy="897890"/>
          </a:xfrm>
          <a:prstGeom prst="rect">
            <a:avLst/>
          </a:prstGeom>
          <a:ln w="19050">
            <a:solidFill>
              <a:srgbClr val="038593"/>
            </a:solidFill>
          </a:ln>
        </p:spPr>
        <p:txBody>
          <a:bodyPr vert="horz" wrap="square" lIns="0" tIns="65405" rIns="0" bIns="0" rtlCol="0">
            <a:noAutofit/>
          </a:bodyPr>
          <a:lstStyle/>
          <a:p>
            <a:pPr marL="203835" marR="196215" indent="50800" algn="ctr">
              <a:lnSpc>
                <a:spcPct val="101899"/>
              </a:lnSpc>
              <a:spcBef>
                <a:spcPts val="515"/>
              </a:spcBef>
            </a:pPr>
            <a:r>
              <a:rPr sz="1400">
                <a:latin typeface="Tahoma"/>
                <a:cs typeface="Tahoma"/>
              </a:rPr>
              <a:t>GPT-4 </a:t>
            </a:r>
            <a:r>
              <a:rPr sz="1400" b="1">
                <a:latin typeface="Tahoma"/>
                <a:cs typeface="Tahoma"/>
              </a:rPr>
              <a:t>can produce edge </a:t>
            </a:r>
            <a:r>
              <a:rPr sz="1400">
                <a:latin typeface="Tahoma"/>
                <a:cs typeface="Tahoma"/>
              </a:rPr>
              <a:t>while simpler models lack the same predictive power.</a:t>
            </a:r>
          </a:p>
        </p:txBody>
      </p:sp>
      <p:sp>
        <p:nvSpPr>
          <p:cNvPr id="20" name="object 20"/>
          <p:cNvSpPr txBox="1"/>
          <p:nvPr/>
        </p:nvSpPr>
        <p:spPr>
          <a:xfrm>
            <a:off x="6041101" y="2527844"/>
            <a:ext cx="2560320" cy="897890"/>
          </a:xfrm>
          <a:prstGeom prst="rect">
            <a:avLst/>
          </a:prstGeom>
          <a:ln w="19050">
            <a:solidFill>
              <a:srgbClr val="038593"/>
            </a:solidFill>
          </a:ln>
        </p:spPr>
        <p:txBody>
          <a:bodyPr vert="horz" wrap="square" lIns="0" tIns="65405" rIns="0" bIns="0" rtlCol="0">
            <a:noAutofit/>
          </a:bodyPr>
          <a:lstStyle/>
          <a:p>
            <a:pPr marL="156845" marR="132715" indent="-17145" algn="ctr">
              <a:lnSpc>
                <a:spcPct val="101899"/>
              </a:lnSpc>
              <a:spcBef>
                <a:spcPts val="515"/>
              </a:spcBef>
            </a:pPr>
            <a:r>
              <a:rPr sz="1400" spc="-60">
                <a:latin typeface="Tahoma"/>
                <a:cs typeface="Tahoma"/>
              </a:rPr>
              <a:t>LLMs </a:t>
            </a:r>
            <a:r>
              <a:rPr sz="1400" b="1" spc="-60">
                <a:latin typeface="Tahoma"/>
                <a:cs typeface="Tahoma"/>
              </a:rPr>
              <a:t>outperform</a:t>
            </a:r>
            <a:r>
              <a:rPr sz="1400" spc="-60">
                <a:latin typeface="Tahoma"/>
                <a:cs typeface="Tahoma"/>
              </a:rPr>
              <a:t> traditional sentiment analys</a:t>
            </a:r>
            <a:r>
              <a:rPr lang="en-US" sz="1400" spc="-60">
                <a:latin typeface="Tahoma"/>
                <a:cs typeface="Tahoma"/>
              </a:rPr>
              <a:t>is</a:t>
            </a:r>
            <a:r>
              <a:rPr sz="1400" spc="-60">
                <a:latin typeface="Tahoma"/>
                <a:cs typeface="Tahoma"/>
              </a:rPr>
              <a:t> on complex text and news datasets. 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061173" y="1388639"/>
            <a:ext cx="8529320" cy="729201"/>
          </a:xfrm>
          <a:prstGeom prst="rect">
            <a:avLst/>
          </a:prstGeom>
          <a:solidFill>
            <a:srgbClr val="013C4A"/>
          </a:solidFill>
        </p:spPr>
        <p:txBody>
          <a:bodyPr vert="horz" wrap="square" lIns="0" tIns="162560" rIns="0" bIns="0" rtlCol="0">
            <a:noAutofit/>
          </a:bodyPr>
          <a:lstStyle/>
          <a:p>
            <a:pPr marL="667385" marR="86360" indent="-573405" algn="ctr">
              <a:lnSpc>
                <a:spcPct val="102200"/>
              </a:lnSpc>
              <a:spcBef>
                <a:spcPts val="1280"/>
              </a:spcBef>
            </a:pPr>
            <a:r>
              <a:rPr lang="en-US" sz="1800" spc="60">
                <a:solidFill>
                  <a:srgbClr val="FFFFFF"/>
                </a:solidFill>
                <a:latin typeface="Tahoma"/>
                <a:cs typeface="Tahoma"/>
              </a:rPr>
              <a:t>Can the use of LLM’s help investors and portfolio managers generate edge in Financial Markets?</a:t>
            </a:r>
            <a:endParaRPr sz="18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9021032" y="3675964"/>
            <a:ext cx="2569845" cy="1344930"/>
          </a:xfrm>
          <a:prstGeom prst="rect">
            <a:avLst/>
          </a:prstGeom>
          <a:solidFill>
            <a:srgbClr val="D4F6FE"/>
          </a:solidFill>
        </p:spPr>
        <p:txBody>
          <a:bodyPr vert="horz" wrap="square" lIns="0" tIns="132715" rIns="0" bIns="0" rtlCol="0">
            <a:noAutofit/>
          </a:bodyPr>
          <a:lstStyle/>
          <a:p>
            <a:pPr marL="368935" marR="353695" algn="ctr">
              <a:lnSpc>
                <a:spcPts val="1900"/>
              </a:lnSpc>
              <a:spcBef>
                <a:spcPts val="1045"/>
              </a:spcBef>
            </a:pPr>
            <a:r>
              <a:rPr sz="1400" b="1" spc="-50">
                <a:solidFill>
                  <a:srgbClr val="013C4A"/>
                </a:solidFill>
                <a:latin typeface="Tahoma"/>
                <a:cs typeface="Tahoma"/>
              </a:rPr>
              <a:t>Interpretability</a:t>
            </a:r>
            <a:endParaRPr sz="1400">
              <a:latin typeface="Tahoma"/>
              <a:cs typeface="Tahoma"/>
            </a:endParaRPr>
          </a:p>
          <a:p>
            <a:pPr marL="104139" marR="132715" algn="ctr">
              <a:lnSpc>
                <a:spcPts val="1900"/>
              </a:lnSpc>
              <a:spcBef>
                <a:spcPts val="715"/>
              </a:spcBef>
            </a:pPr>
            <a:r>
              <a:rPr sz="1400">
                <a:solidFill>
                  <a:srgbClr val="013C4A"/>
                </a:solidFill>
                <a:latin typeface="Tahoma"/>
                <a:cs typeface="Tahoma"/>
              </a:rPr>
              <a:t>Reducing the "black box" analysis to view matrices provides explainable output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036532" y="3670581"/>
            <a:ext cx="2569845" cy="1344930"/>
          </a:xfrm>
          <a:prstGeom prst="rect">
            <a:avLst/>
          </a:prstGeom>
          <a:solidFill>
            <a:srgbClr val="D4F6FE"/>
          </a:solidFill>
        </p:spPr>
        <p:txBody>
          <a:bodyPr vert="horz" wrap="square" lIns="0" tIns="125095" rIns="0" bIns="0" rtlCol="0">
            <a:noAutofit/>
          </a:bodyPr>
          <a:lstStyle/>
          <a:p>
            <a:pPr algn="ctr">
              <a:lnSpc>
                <a:spcPct val="100000"/>
              </a:lnSpc>
              <a:spcBef>
                <a:spcPts val="985"/>
              </a:spcBef>
            </a:pPr>
            <a:r>
              <a:rPr sz="1400" b="1" spc="-135">
                <a:solidFill>
                  <a:srgbClr val="013C4A"/>
                </a:solidFill>
                <a:latin typeface="Tahoma"/>
                <a:cs typeface="Tahoma"/>
              </a:rPr>
              <a:t>Information Updates</a:t>
            </a:r>
            <a:endParaRPr sz="1400">
              <a:latin typeface="Tahoma"/>
              <a:cs typeface="Tahoma"/>
            </a:endParaRPr>
          </a:p>
          <a:p>
            <a:pPr marL="146685" marR="142875" algn="ctr">
              <a:lnSpc>
                <a:spcPct val="101899"/>
              </a:lnSpc>
              <a:spcBef>
                <a:spcPts val="635"/>
              </a:spcBef>
            </a:pPr>
            <a:r>
              <a:rPr sz="1400">
                <a:solidFill>
                  <a:srgbClr val="013C4A"/>
                </a:solidFill>
                <a:latin typeface="Tahoma"/>
                <a:cs typeface="Tahoma"/>
              </a:rPr>
              <a:t>By updating the model in a stepwise manner, time leakage is prevented across a rolling investment horizon.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3061173" y="5270794"/>
            <a:ext cx="8520430" cy="897890"/>
          </a:xfrm>
          <a:prstGeom prst="rect">
            <a:avLst/>
          </a:prstGeom>
          <a:ln w="19050">
            <a:solidFill>
              <a:srgbClr val="000000"/>
            </a:solidFill>
          </a:ln>
        </p:spPr>
        <p:txBody>
          <a:bodyPr vert="horz" wrap="square" lIns="0" tIns="201930" rIns="0" bIns="0" rtlCol="0">
            <a:noAutofit/>
          </a:bodyPr>
          <a:lstStyle/>
          <a:p>
            <a:pPr marR="299720" algn="ctr">
              <a:lnSpc>
                <a:spcPts val="1600"/>
              </a:lnSpc>
              <a:spcBef>
                <a:spcPts val="600"/>
              </a:spcBef>
            </a:pPr>
            <a:r>
              <a:rPr sz="1400">
                <a:latin typeface="Tahoma"/>
                <a:cs typeface="Tahoma"/>
              </a:rPr>
              <a:t>The integration of GPT-4 with a systematic portfolio structure will lead to more informed investor outlooks and capture information that may be imperceptible to humans, pushing markets to greater efficiency.</a:t>
            </a:r>
          </a:p>
        </p:txBody>
      </p:sp>
      <p:sp>
        <p:nvSpPr>
          <p:cNvPr id="5" name="object 24">
            <a:extLst>
              <a:ext uri="{FF2B5EF4-FFF2-40B4-BE49-F238E27FC236}">
                <a16:creationId xmlns:a16="http://schemas.microsoft.com/office/drawing/2014/main" id="{08F86400-0B38-D43B-064C-B2AB59D8CEA2}"/>
              </a:ext>
            </a:extLst>
          </p:cNvPr>
          <p:cNvSpPr txBox="1"/>
          <p:nvPr/>
        </p:nvSpPr>
        <p:spPr>
          <a:xfrm>
            <a:off x="3061173" y="3681017"/>
            <a:ext cx="2569845" cy="1344930"/>
          </a:xfrm>
          <a:prstGeom prst="rect">
            <a:avLst/>
          </a:prstGeom>
          <a:solidFill>
            <a:srgbClr val="D4F6FE"/>
          </a:solidFill>
        </p:spPr>
        <p:txBody>
          <a:bodyPr vert="horz" wrap="square" lIns="0" tIns="125095" rIns="0" bIns="0" rtlCol="0">
            <a:noAutofit/>
          </a:bodyPr>
          <a:lstStyle/>
          <a:p>
            <a:pPr algn="ctr">
              <a:lnSpc>
                <a:spcPct val="100000"/>
              </a:lnSpc>
              <a:spcBef>
                <a:spcPts val="985"/>
              </a:spcBef>
            </a:pPr>
            <a:r>
              <a:rPr sz="1400" b="1" spc="-135">
                <a:solidFill>
                  <a:srgbClr val="013C4A"/>
                </a:solidFill>
                <a:latin typeface="Tahoma"/>
                <a:cs typeface="Tahoma"/>
              </a:rPr>
              <a:t>Black-</a:t>
            </a:r>
            <a:r>
              <a:rPr sz="1400" b="1" spc="-135" err="1">
                <a:solidFill>
                  <a:srgbClr val="013C4A"/>
                </a:solidFill>
                <a:latin typeface="Tahoma"/>
                <a:cs typeface="Tahoma"/>
              </a:rPr>
              <a:t>Litterman</a:t>
            </a:r>
            <a:endParaRPr sz="1400">
              <a:latin typeface="Tahoma"/>
              <a:cs typeface="Tahoma"/>
            </a:endParaRPr>
          </a:p>
          <a:p>
            <a:pPr marL="146685" marR="142875" algn="ctr">
              <a:lnSpc>
                <a:spcPct val="101899"/>
              </a:lnSpc>
              <a:spcBef>
                <a:spcPts val="635"/>
              </a:spcBef>
            </a:pPr>
            <a:r>
              <a:rPr sz="1400">
                <a:solidFill>
                  <a:srgbClr val="013C4A"/>
                </a:solidFill>
                <a:latin typeface="Tahoma"/>
                <a:cs typeface="Tahoma"/>
              </a:rPr>
              <a:t>The LLM leverages its k</a:t>
            </a:r>
            <a:r>
              <a:rPr lang="en-US" sz="1400">
                <a:solidFill>
                  <a:srgbClr val="013C4A"/>
                </a:solidFill>
                <a:latin typeface="Tahoma"/>
                <a:cs typeface="Tahoma"/>
              </a:rPr>
              <a:t>n</a:t>
            </a:r>
            <a:r>
              <a:rPr sz="1400">
                <a:solidFill>
                  <a:srgbClr val="013C4A"/>
                </a:solidFill>
                <a:latin typeface="Tahoma"/>
                <a:cs typeface="Tahoma"/>
              </a:rPr>
              <a:t>owledge to update the P and Q matrices, which are subjective and variable.</a:t>
            </a:r>
            <a:endParaRPr sz="1400">
              <a:latin typeface="Tahoma"/>
              <a:cs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7B10F65-ABE1-F132-A998-CD578D955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11277600" cy="646331"/>
          </a:xfrm>
        </p:spPr>
        <p:txBody>
          <a:bodyPr wrap="square" anchor="t">
            <a:normAutofit/>
          </a:bodyPr>
          <a:lstStyle/>
          <a:p>
            <a:r>
              <a:rPr lang="en-US">
                <a:cs typeface="Calibri"/>
              </a:rPr>
              <a:t>Data Inputs</a:t>
            </a:r>
            <a:endParaRPr lang="en-US"/>
          </a:p>
        </p:txBody>
      </p:sp>
      <p:pic>
        <p:nvPicPr>
          <p:cNvPr id="7" name="Picture Placeholder 6" descr="57,700+ Robot Using Computer Stock Photos, Pictures &amp; Royalty-Free Images -  iStock | Security, Robot hands keyboard">
            <a:extLst>
              <a:ext uri="{FF2B5EF4-FFF2-40B4-BE49-F238E27FC236}">
                <a16:creationId xmlns:a16="http://schemas.microsoft.com/office/drawing/2014/main" id="{F58CB094-9EDA-CD3B-BF52-D7721CC0CC4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11275" r="15249" b="1"/>
          <a:stretch>
            <a:fillRect/>
          </a:stretch>
        </p:blipFill>
        <p:spPr>
          <a:xfrm>
            <a:off x="457200" y="1371600"/>
            <a:ext cx="5410200" cy="4914900"/>
          </a:xfrm>
          <a:prstGeom prst="rect">
            <a:avLst/>
          </a:prstGeom>
          <a:noFill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7E3BFD-716D-36F1-BE55-43F35410B2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371600"/>
            <a:ext cx="5410200" cy="4914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90000"/>
              </a:lnSpc>
              <a:buChar char="•"/>
            </a:pPr>
            <a:r>
              <a:rPr lang="en-US" sz="1700" dirty="0"/>
              <a:t>For our </a:t>
            </a:r>
            <a:r>
              <a:rPr lang="en-US" sz="1700" dirty="0" err="1"/>
              <a:t>backtest</a:t>
            </a:r>
            <a:r>
              <a:rPr lang="en-US" sz="1700" dirty="0"/>
              <a:t>, we gathered a multitude of data from Jan 2024 – June 2025 on different topics and industries for ChatGPT’s manager views.</a:t>
            </a:r>
            <a:endParaRPr lang="en-US" sz="1700" dirty="0">
              <a:cs typeface="Arial"/>
            </a:endParaRPr>
          </a:p>
          <a:p>
            <a:pPr marL="285750" indent="-285750">
              <a:lnSpc>
                <a:spcPct val="90000"/>
              </a:lnSpc>
              <a:buChar char="•"/>
            </a:pPr>
            <a:r>
              <a:rPr lang="en-US" sz="1700" dirty="0"/>
              <a:t>Types of Data</a:t>
            </a:r>
            <a:endParaRPr lang="en-US" sz="1700" dirty="0">
              <a:cs typeface="Arial"/>
            </a:endParaRPr>
          </a:p>
          <a:p>
            <a:pPr marL="742950" lvl="1" indent="-285750">
              <a:lnSpc>
                <a:spcPct val="90000"/>
              </a:lnSpc>
              <a:buClr>
                <a:srgbClr val="007C92"/>
              </a:buClr>
              <a:buFont typeface="Courier New" panose="020B0604020202020204" pitchFamily="34" charset="0"/>
              <a:buChar char="o"/>
            </a:pPr>
            <a:r>
              <a:rPr lang="en-US" sz="1700" dirty="0">
                <a:cs typeface="Arial"/>
              </a:rPr>
              <a:t>Political Data</a:t>
            </a:r>
          </a:p>
          <a:p>
            <a:pPr marL="742950" lvl="1" indent="-285750">
              <a:lnSpc>
                <a:spcPct val="90000"/>
              </a:lnSpc>
              <a:buClr>
                <a:srgbClr val="007C92"/>
              </a:buClr>
              <a:buFont typeface="Courier New" panose="020B0604020202020204" pitchFamily="34" charset="0"/>
              <a:buChar char="o"/>
            </a:pPr>
            <a:r>
              <a:rPr lang="en-US" sz="1700" dirty="0">
                <a:cs typeface="Arial"/>
              </a:rPr>
              <a:t>Bloomberg Headlines</a:t>
            </a:r>
          </a:p>
          <a:p>
            <a:pPr marL="742950" lvl="1" indent="-285750">
              <a:lnSpc>
                <a:spcPct val="90000"/>
              </a:lnSpc>
              <a:buClr>
                <a:srgbClr val="007C92"/>
              </a:buClr>
              <a:buFont typeface="Courier New" panose="020B0604020202020204" pitchFamily="34" charset="0"/>
              <a:buChar char="o"/>
            </a:pPr>
            <a:r>
              <a:rPr lang="en-US" sz="1700" dirty="0">
                <a:cs typeface="Arial"/>
              </a:rPr>
              <a:t>Industry Reports</a:t>
            </a:r>
          </a:p>
          <a:p>
            <a:pPr marL="742950" lvl="1" indent="-285750">
              <a:lnSpc>
                <a:spcPct val="90000"/>
              </a:lnSpc>
              <a:buClr>
                <a:srgbClr val="007C92"/>
              </a:buClr>
              <a:buFont typeface="Courier New" panose="020B0604020202020204" pitchFamily="34" charset="0"/>
              <a:buChar char="o"/>
            </a:pPr>
            <a:r>
              <a:rPr lang="en-US" sz="1700" dirty="0">
                <a:cs typeface="Arial"/>
              </a:rPr>
              <a:t>Equity Reports</a:t>
            </a:r>
          </a:p>
          <a:p>
            <a:pPr marL="742950" lvl="1" indent="-285750">
              <a:lnSpc>
                <a:spcPct val="90000"/>
              </a:lnSpc>
              <a:buClr>
                <a:srgbClr val="007C92"/>
              </a:buClr>
              <a:buFont typeface="Courier New" panose="020B0604020202020204" pitchFamily="34" charset="0"/>
              <a:buChar char="o"/>
            </a:pPr>
            <a:r>
              <a:rPr lang="en-US" sz="1700" dirty="0">
                <a:cs typeface="Arial"/>
              </a:rPr>
              <a:t>FOMOC papers</a:t>
            </a:r>
          </a:p>
          <a:p>
            <a:pPr marL="742950" lvl="1" indent="-285750">
              <a:lnSpc>
                <a:spcPct val="90000"/>
              </a:lnSpc>
              <a:buClr>
                <a:srgbClr val="007C92"/>
              </a:buClr>
              <a:buFont typeface="Courier New" panose="020B0604020202020204" pitchFamily="34" charset="0"/>
              <a:buChar char="o"/>
            </a:pPr>
            <a:r>
              <a:rPr lang="en-US" sz="1700" dirty="0">
                <a:cs typeface="Arial"/>
              </a:rPr>
              <a:t>Macroeconomic data</a:t>
            </a:r>
          </a:p>
          <a:p>
            <a:pPr marL="285750" indent="-285750">
              <a:lnSpc>
                <a:spcPct val="90000"/>
              </a:lnSpc>
              <a:buChar char="•"/>
            </a:pPr>
            <a:r>
              <a:rPr lang="en-US" sz="1700" dirty="0"/>
              <a:t>For each quarter (2024-2025), ChatGPT was the fed the information to give a manager view of next period for our </a:t>
            </a:r>
            <a:r>
              <a:rPr lang="en-US" sz="1700" dirty="0" err="1"/>
              <a:t>backtest</a:t>
            </a:r>
            <a:r>
              <a:rPr lang="en-US" sz="1700" dirty="0"/>
              <a:t> and we structured it in a way to avoid look ahead bias for it’s views.</a:t>
            </a:r>
            <a:endParaRPr lang="en-US" sz="1700" dirty="0">
              <a:cs typeface="Arial"/>
            </a:endParaRPr>
          </a:p>
          <a:p>
            <a:pPr marL="285750" indent="-285750">
              <a:lnSpc>
                <a:spcPct val="90000"/>
              </a:lnSpc>
              <a:buChar char="•"/>
            </a:pPr>
            <a:endParaRPr lang="en-US" sz="170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E41B579E-2C92-6CF5-E650-8A8B1DB5F9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7500" y="6426200"/>
            <a:ext cx="8382000" cy="2667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11D336-6EDC-6474-5BFD-3EB4926DCF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79200" y="6426200"/>
            <a:ext cx="355600" cy="266700"/>
          </a:xfrm>
        </p:spPr>
        <p:txBody>
          <a:bodyPr wrap="none" anchor="b">
            <a:normAutofit/>
          </a:bodyPr>
          <a:lstStyle/>
          <a:p>
            <a:pPr>
              <a:spcAft>
                <a:spcPts val="600"/>
              </a:spcAft>
            </a:pPr>
            <a:fld id="{CEBD779D-71E2-46C1-8D93-212A8492834A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grpSp>
        <p:nvGrpSpPr>
          <p:cNvPr id="11" name="object 2">
            <a:extLst>
              <a:ext uri="{FF2B5EF4-FFF2-40B4-BE49-F238E27FC236}">
                <a16:creationId xmlns:a16="http://schemas.microsoft.com/office/drawing/2014/main" id="{43179E29-61AB-B3ED-A244-A6D5124ABA9B}"/>
              </a:ext>
            </a:extLst>
          </p:cNvPr>
          <p:cNvGrpSpPr/>
          <p:nvPr/>
        </p:nvGrpSpPr>
        <p:grpSpPr>
          <a:xfrm>
            <a:off x="0" y="410066"/>
            <a:ext cx="95250" cy="718185"/>
            <a:chOff x="0" y="410066"/>
            <a:chExt cx="95250" cy="718185"/>
          </a:xfrm>
        </p:grpSpPr>
        <p:sp>
          <p:nvSpPr>
            <p:cNvPr id="9" name="object 3">
              <a:extLst>
                <a:ext uri="{FF2B5EF4-FFF2-40B4-BE49-F238E27FC236}">
                  <a16:creationId xmlns:a16="http://schemas.microsoft.com/office/drawing/2014/main" id="{7F96F1B6-3994-6A72-4CCB-5F98135BFBE5}"/>
                </a:ext>
              </a:extLst>
            </p:cNvPr>
            <p:cNvSpPr/>
            <p:nvPr/>
          </p:nvSpPr>
          <p:spPr>
            <a:xfrm>
              <a:off x="0" y="410066"/>
              <a:ext cx="95250" cy="718185"/>
            </a:xfrm>
            <a:custGeom>
              <a:avLst/>
              <a:gdLst/>
              <a:ahLst/>
              <a:cxnLst/>
              <a:rect l="l" t="t" r="r" b="b"/>
              <a:pathLst>
                <a:path w="95250" h="718185">
                  <a:moveTo>
                    <a:pt x="95250" y="0"/>
                  </a:moveTo>
                  <a:lnTo>
                    <a:pt x="0" y="0"/>
                  </a:lnTo>
                  <a:lnTo>
                    <a:pt x="0" y="717906"/>
                  </a:lnTo>
                  <a:lnTo>
                    <a:pt x="95250" y="717906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rgbClr val="183A37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4">
              <a:extLst>
                <a:ext uri="{FF2B5EF4-FFF2-40B4-BE49-F238E27FC236}">
                  <a16:creationId xmlns:a16="http://schemas.microsoft.com/office/drawing/2014/main" id="{CE672256-7EFE-3575-891D-CF6C50AB9182}"/>
                </a:ext>
              </a:extLst>
            </p:cNvPr>
            <p:cNvSpPr/>
            <p:nvPr/>
          </p:nvSpPr>
          <p:spPr>
            <a:xfrm>
              <a:off x="0" y="410066"/>
              <a:ext cx="95250" cy="718185"/>
            </a:xfrm>
            <a:custGeom>
              <a:avLst/>
              <a:gdLst/>
              <a:ahLst/>
              <a:cxnLst/>
              <a:rect l="l" t="t" r="r" b="b"/>
              <a:pathLst>
                <a:path w="95250" h="718185">
                  <a:moveTo>
                    <a:pt x="0" y="0"/>
                  </a:moveTo>
                  <a:lnTo>
                    <a:pt x="95250" y="0"/>
                  </a:lnTo>
                  <a:lnTo>
                    <a:pt x="95250" y="717907"/>
                  </a:lnTo>
                  <a:lnTo>
                    <a:pt x="0" y="717907"/>
                  </a:lnTo>
                  <a:lnTo>
                    <a:pt x="0" y="0"/>
                  </a:lnTo>
                  <a:close/>
                </a:path>
              </a:pathLst>
            </a:custGeom>
            <a:ln w="19050">
              <a:solidFill>
                <a:srgbClr val="183A37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0501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OLE" val="Graphic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TERNAL" val="True"/>
  <p:tag name="ROLE" val="LayoutLabel"/>
</p:tagLst>
</file>

<file path=ppt/theme/theme1.xml><?xml version="1.0" encoding="utf-8"?>
<a:theme xmlns:a="http://schemas.openxmlformats.org/drawingml/2006/main" name="Juniper 05.08.2020">
  <a:themeElements>
    <a:clrScheme name="_Banff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E3B50"/>
      </a:accent1>
      <a:accent2>
        <a:srgbClr val="53284F"/>
      </a:accent2>
      <a:accent3>
        <a:srgbClr val="007C92"/>
      </a:accent3>
      <a:accent4>
        <a:srgbClr val="4D4F53"/>
      </a:accent4>
      <a:accent5>
        <a:srgbClr val="E98300"/>
      </a:accent5>
      <a:accent6>
        <a:srgbClr val="8C1515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_Banff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E3B50"/>
      </a:accent1>
      <a:accent2>
        <a:srgbClr val="53284F"/>
      </a:accent2>
      <a:accent3>
        <a:srgbClr val="007C92"/>
      </a:accent3>
      <a:accent4>
        <a:srgbClr val="4D4F53"/>
      </a:accent4>
      <a:accent5>
        <a:srgbClr val="E98300"/>
      </a:accent5>
      <a:accent6>
        <a:srgbClr val="8C1515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_Banff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E3B50"/>
      </a:accent1>
      <a:accent2>
        <a:srgbClr val="53284F"/>
      </a:accent2>
      <a:accent3>
        <a:srgbClr val="007C92"/>
      </a:accent3>
      <a:accent4>
        <a:srgbClr val="4D4F53"/>
      </a:accent4>
      <a:accent5>
        <a:srgbClr val="E98300"/>
      </a:accent5>
      <a:accent6>
        <a:srgbClr val="8C1515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3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Juniper 05.08.2020</vt:lpstr>
      <vt:lpstr>PowerPoint Presentation</vt:lpstr>
      <vt:lpstr>More than doubling the revenue growth goal by 2027</vt:lpstr>
      <vt:lpstr>Data Inputs</vt:lpstr>
    </vt:vector>
  </TitlesOfParts>
  <Company>Stanford GSB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Juniper</dc:title>
  <dc:creator>Visual Design Group</dc:creator>
  <cp:revision>3</cp:revision>
  <dcterms:created xsi:type="dcterms:W3CDTF">2018-11-02T22:23:54Z</dcterms:created>
  <dcterms:modified xsi:type="dcterms:W3CDTF">2025-11-16T17:25:27Z</dcterms:modified>
</cp:coreProperties>
</file>

<file path=docProps/thumbnail.jpeg>
</file>